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9"/>
  </p:notesMasterIdLst>
  <p:handoutMasterIdLst>
    <p:handoutMasterId r:id="rId40"/>
  </p:handoutMasterIdLst>
  <p:sldIdLst>
    <p:sldId id="371" r:id="rId2"/>
    <p:sldId id="257" r:id="rId3"/>
    <p:sldId id="340" r:id="rId4"/>
    <p:sldId id="384" r:id="rId5"/>
    <p:sldId id="275" r:id="rId6"/>
    <p:sldId id="277" r:id="rId7"/>
    <p:sldId id="368" r:id="rId8"/>
    <p:sldId id="336" r:id="rId9"/>
    <p:sldId id="385" r:id="rId10"/>
    <p:sldId id="333" r:id="rId11"/>
    <p:sldId id="375" r:id="rId12"/>
    <p:sldId id="283" r:id="rId13"/>
    <p:sldId id="334" r:id="rId14"/>
    <p:sldId id="295" r:id="rId15"/>
    <p:sldId id="378" r:id="rId16"/>
    <p:sldId id="379" r:id="rId17"/>
    <p:sldId id="278" r:id="rId18"/>
    <p:sldId id="381" r:id="rId19"/>
    <p:sldId id="300" r:id="rId20"/>
    <p:sldId id="303" r:id="rId21"/>
    <p:sldId id="370" r:id="rId22"/>
    <p:sldId id="386" r:id="rId23"/>
    <p:sldId id="353" r:id="rId24"/>
    <p:sldId id="350" r:id="rId25"/>
    <p:sldId id="351" r:id="rId26"/>
    <p:sldId id="352" r:id="rId27"/>
    <p:sldId id="327" r:id="rId28"/>
    <p:sldId id="330" r:id="rId29"/>
    <p:sldId id="339" r:id="rId30"/>
    <p:sldId id="269" r:id="rId31"/>
    <p:sldId id="387" r:id="rId32"/>
    <p:sldId id="276" r:id="rId33"/>
    <p:sldId id="388" r:id="rId34"/>
    <p:sldId id="389" r:id="rId35"/>
    <p:sldId id="259" r:id="rId36"/>
    <p:sldId id="271" r:id="rId37"/>
    <p:sldId id="373" r:id="rId38"/>
  </p:sldIdLst>
  <p:sldSz cx="12192000" cy="6858000"/>
  <p:notesSz cx="6858000" cy="9144000"/>
  <p:defaultTextStyle>
    <a:defPPr>
      <a:defRPr lang="sv-FI"/>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15:guide id="1" orient="horz" pos="2880" userDrawn="1">
          <p15:clr>
            <a:srgbClr val="A4A3A4"/>
          </p15:clr>
        </p15:guide>
        <p15:guide id="2" pos="2160"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5581"/>
    <p:restoredTop sz="94898"/>
  </p:normalViewPr>
  <p:slideViewPr>
    <p:cSldViewPr snapToGrid="0" snapToObjects="1">
      <p:cViewPr varScale="1">
        <p:scale>
          <a:sx n="143" d="100"/>
          <a:sy n="143" d="100"/>
        </p:scale>
        <p:origin x="248" y="1032"/>
      </p:cViewPr>
      <p:guideLst/>
    </p:cSldViewPr>
  </p:slideViewPr>
  <p:outlineViewPr>
    <p:cViewPr>
      <p:scale>
        <a:sx n="33" d="100"/>
        <a:sy n="33" d="100"/>
      </p:scale>
      <p:origin x="0" y="0"/>
    </p:cViewPr>
  </p:outlineViewPr>
  <p:notesTextViewPr>
    <p:cViewPr>
      <p:scale>
        <a:sx n="1" d="1"/>
        <a:sy n="1" d="1"/>
      </p:scale>
      <p:origin x="0" y="0"/>
    </p:cViewPr>
  </p:notesTextViewPr>
  <p:notesViewPr>
    <p:cSldViewPr snapToGrid="0" snapToObjects="1">
      <p:cViewPr varScale="1">
        <p:scale>
          <a:sx n="154" d="100"/>
          <a:sy n="154" d="100"/>
        </p:scale>
        <p:origin x="4696" y="19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sidhuvud 1">
            <a:extLst>
              <a:ext uri="{FF2B5EF4-FFF2-40B4-BE49-F238E27FC236}">
                <a16:creationId xmlns:a16="http://schemas.microsoft.com/office/drawing/2014/main" id="{1F8BE431-468D-A640-A2A4-6532A62FE183}"/>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sv-FI"/>
          </a:p>
        </p:txBody>
      </p:sp>
      <p:sp>
        <p:nvSpPr>
          <p:cNvPr id="3" name="Platshållare för datum 2">
            <a:extLst>
              <a:ext uri="{FF2B5EF4-FFF2-40B4-BE49-F238E27FC236}">
                <a16:creationId xmlns:a16="http://schemas.microsoft.com/office/drawing/2014/main" id="{32C16E0A-7A2B-CA44-9458-9029CB60489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07FF42B-C4C3-B94F-8883-87E6AD0B6EAF}" type="datetime4">
              <a:rPr lang="sv-FI" smtClean="0"/>
              <a:t>6 maj 2025</a:t>
            </a:fld>
            <a:endParaRPr lang="sv-FI"/>
          </a:p>
        </p:txBody>
      </p:sp>
      <p:sp>
        <p:nvSpPr>
          <p:cNvPr id="4" name="Platshållare för sidfot 3">
            <a:extLst>
              <a:ext uri="{FF2B5EF4-FFF2-40B4-BE49-F238E27FC236}">
                <a16:creationId xmlns:a16="http://schemas.microsoft.com/office/drawing/2014/main" id="{5DC1324C-BCE2-2646-BB04-AE572A3C54D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sv-FI"/>
          </a:p>
        </p:txBody>
      </p:sp>
      <p:sp>
        <p:nvSpPr>
          <p:cNvPr id="5" name="Platshållare för bildnummer 4">
            <a:extLst>
              <a:ext uri="{FF2B5EF4-FFF2-40B4-BE49-F238E27FC236}">
                <a16:creationId xmlns:a16="http://schemas.microsoft.com/office/drawing/2014/main" id="{07878DCB-FC22-3C47-9569-A8028569EB63}"/>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06FA6F7-7248-D349-ACEA-25610E12480C}" type="slidenum">
              <a:rPr lang="sv-FI" smtClean="0"/>
              <a:t>‹#›</a:t>
            </a:fld>
            <a:endParaRPr lang="sv-FI"/>
          </a:p>
        </p:txBody>
      </p:sp>
    </p:spTree>
    <p:extLst>
      <p:ext uri="{BB962C8B-B14F-4D97-AF65-F5344CB8AC3E}">
        <p14:creationId xmlns:p14="http://schemas.microsoft.com/office/powerpoint/2010/main" val="4052546249"/>
      </p:ext>
    </p:extLst>
  </p:cSld>
  <p:clrMap bg1="lt1" tx1="dk1" bg2="lt2" tx2="dk2" accent1="accent1" accent2="accent2" accent3="accent3" accent4="accent4" accent5="accent5" accent6="accent6" hlink="hlink" folHlink="folHlink"/>
  <p:hf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sidhuvud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sv-FI"/>
          </a:p>
        </p:txBody>
      </p:sp>
      <p:sp>
        <p:nvSpPr>
          <p:cNvPr id="3" name="Platshållare fö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6E39B2-CBA1-A149-AE41-7F0EC701FF5F}" type="datetime4">
              <a:rPr lang="sv-FI" smtClean="0"/>
              <a:t>6 maj 2025</a:t>
            </a:fld>
            <a:endParaRPr lang="sv-FI"/>
          </a:p>
        </p:txBody>
      </p:sp>
      <p:sp>
        <p:nvSpPr>
          <p:cNvPr id="4" name="Platshållare för bildobjekt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v-FI"/>
          </a:p>
        </p:txBody>
      </p:sp>
      <p:sp>
        <p:nvSpPr>
          <p:cNvPr id="5" name="Platshållare för anteckninga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endParaRPr lang="sv-FI"/>
          </a:p>
        </p:txBody>
      </p:sp>
      <p:sp>
        <p:nvSpPr>
          <p:cNvPr id="6" name="Platshållare för sidfo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sv-FI"/>
          </a:p>
        </p:txBody>
      </p:sp>
      <p:sp>
        <p:nvSpPr>
          <p:cNvPr id="7" name="Platshållare för bild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250B09C-4919-C941-9D8C-AD90288D3311}" type="slidenum">
              <a:rPr lang="sv-FI" smtClean="0"/>
              <a:t>‹#›</a:t>
            </a:fld>
            <a:endParaRPr lang="sv-FI"/>
          </a:p>
        </p:txBody>
      </p:sp>
    </p:spTree>
    <p:extLst>
      <p:ext uri="{BB962C8B-B14F-4D97-AF65-F5344CB8AC3E}">
        <p14:creationId xmlns:p14="http://schemas.microsoft.com/office/powerpoint/2010/main" val="908879321"/>
      </p:ext>
    </p:extLst>
  </p:cSld>
  <p:clrMap bg1="lt1" tx1="dk1" bg2="lt2" tx2="dk2" accent1="accent1" accent2="accent2" accent3="accent3" accent4="accent4" accent5="accent5" accent6="accent6" hlink="hlink" folHlink="folHlink"/>
  <p:hf hdr="0" ftr="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FI"/>
          </a:p>
        </p:txBody>
      </p:sp>
      <p:sp>
        <p:nvSpPr>
          <p:cNvPr id="4" name="Platshållare för bildnummer 3"/>
          <p:cNvSpPr>
            <a:spLocks noGrp="1"/>
          </p:cNvSpPr>
          <p:nvPr>
            <p:ph type="sldNum" sz="quarter" idx="5"/>
          </p:nvPr>
        </p:nvSpPr>
        <p:spPr/>
        <p:txBody>
          <a:bodyPr/>
          <a:lstStyle/>
          <a:p>
            <a:fld id="{1250B09C-4919-C941-9D8C-AD90288D3311}" type="slidenum">
              <a:rPr lang="sv-FI" smtClean="0"/>
              <a:t>1</a:t>
            </a:fld>
            <a:endParaRPr lang="sv-FI"/>
          </a:p>
        </p:txBody>
      </p:sp>
      <p:sp>
        <p:nvSpPr>
          <p:cNvPr id="5" name="Platshållare för datum 4">
            <a:extLst>
              <a:ext uri="{FF2B5EF4-FFF2-40B4-BE49-F238E27FC236}">
                <a16:creationId xmlns:a16="http://schemas.microsoft.com/office/drawing/2014/main" id="{FE282CB9-917F-8E4F-8799-C388F374E1DA}"/>
              </a:ext>
            </a:extLst>
          </p:cNvPr>
          <p:cNvSpPr>
            <a:spLocks noGrp="1"/>
          </p:cNvSpPr>
          <p:nvPr>
            <p:ph type="dt" idx="1"/>
          </p:nvPr>
        </p:nvSpPr>
        <p:spPr/>
        <p:txBody>
          <a:bodyPr/>
          <a:lstStyle/>
          <a:p>
            <a:fld id="{B978A627-AD9A-C543-9FA2-9E252E911AE0}" type="datetime4">
              <a:rPr lang="sv-FI" smtClean="0"/>
              <a:t>6 maj 2025</a:t>
            </a:fld>
            <a:endParaRPr lang="sv-FI"/>
          </a:p>
        </p:txBody>
      </p:sp>
    </p:spTree>
    <p:extLst>
      <p:ext uri="{BB962C8B-B14F-4D97-AF65-F5344CB8AC3E}">
        <p14:creationId xmlns:p14="http://schemas.microsoft.com/office/powerpoint/2010/main" val="22908477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FI"/>
          </a:p>
        </p:txBody>
      </p:sp>
      <p:sp>
        <p:nvSpPr>
          <p:cNvPr id="4" name="Platshållare för bildnummer 3"/>
          <p:cNvSpPr>
            <a:spLocks noGrp="1"/>
          </p:cNvSpPr>
          <p:nvPr>
            <p:ph type="sldNum" sz="quarter" idx="5"/>
          </p:nvPr>
        </p:nvSpPr>
        <p:spPr/>
        <p:txBody>
          <a:bodyPr/>
          <a:lstStyle/>
          <a:p>
            <a:fld id="{1250B09C-4919-C941-9D8C-AD90288D3311}" type="slidenum">
              <a:rPr lang="sv-FI" smtClean="0"/>
              <a:t>2</a:t>
            </a:fld>
            <a:endParaRPr lang="sv-FI"/>
          </a:p>
        </p:txBody>
      </p:sp>
      <p:sp>
        <p:nvSpPr>
          <p:cNvPr id="5" name="Platshållare för datum 4">
            <a:extLst>
              <a:ext uri="{FF2B5EF4-FFF2-40B4-BE49-F238E27FC236}">
                <a16:creationId xmlns:a16="http://schemas.microsoft.com/office/drawing/2014/main" id="{FE282CB9-917F-8E4F-8799-C388F374E1DA}"/>
              </a:ext>
            </a:extLst>
          </p:cNvPr>
          <p:cNvSpPr>
            <a:spLocks noGrp="1"/>
          </p:cNvSpPr>
          <p:nvPr>
            <p:ph type="dt" idx="1"/>
          </p:nvPr>
        </p:nvSpPr>
        <p:spPr/>
        <p:txBody>
          <a:bodyPr/>
          <a:lstStyle/>
          <a:p>
            <a:fld id="{B978A627-AD9A-C543-9FA2-9E252E911AE0}" type="datetime4">
              <a:rPr lang="sv-FI" smtClean="0"/>
              <a:t>6 maj 2025</a:t>
            </a:fld>
            <a:endParaRPr lang="sv-FI"/>
          </a:p>
        </p:txBody>
      </p:sp>
    </p:spTree>
    <p:extLst>
      <p:ext uri="{BB962C8B-B14F-4D97-AF65-F5344CB8AC3E}">
        <p14:creationId xmlns:p14="http://schemas.microsoft.com/office/powerpoint/2010/main" val="29172013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FI" dirty="0"/>
          </a:p>
        </p:txBody>
      </p:sp>
      <p:sp>
        <p:nvSpPr>
          <p:cNvPr id="4" name="Platshållare för datum 3"/>
          <p:cNvSpPr>
            <a:spLocks noGrp="1"/>
          </p:cNvSpPr>
          <p:nvPr>
            <p:ph type="dt" idx="10"/>
          </p:nvPr>
        </p:nvSpPr>
        <p:spPr/>
        <p:txBody>
          <a:bodyPr/>
          <a:lstStyle/>
          <a:p>
            <a:fld id="{386E39B2-CBA1-A149-AE41-7F0EC701FF5F}" type="datetime4">
              <a:rPr lang="sv-FI" smtClean="0"/>
              <a:t>6 maj 2025</a:t>
            </a:fld>
            <a:endParaRPr lang="sv-FI"/>
          </a:p>
        </p:txBody>
      </p:sp>
      <p:sp>
        <p:nvSpPr>
          <p:cNvPr id="5" name="Platshållare för bildnummer 4"/>
          <p:cNvSpPr>
            <a:spLocks noGrp="1"/>
          </p:cNvSpPr>
          <p:nvPr>
            <p:ph type="sldNum" sz="quarter" idx="11"/>
          </p:nvPr>
        </p:nvSpPr>
        <p:spPr/>
        <p:txBody>
          <a:bodyPr/>
          <a:lstStyle/>
          <a:p>
            <a:fld id="{1250B09C-4919-C941-9D8C-AD90288D3311}" type="slidenum">
              <a:rPr lang="sv-FI" smtClean="0"/>
              <a:t>3</a:t>
            </a:fld>
            <a:endParaRPr lang="sv-FI"/>
          </a:p>
        </p:txBody>
      </p:sp>
    </p:spTree>
    <p:extLst>
      <p:ext uri="{BB962C8B-B14F-4D97-AF65-F5344CB8AC3E}">
        <p14:creationId xmlns:p14="http://schemas.microsoft.com/office/powerpoint/2010/main" val="24928110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FI"/>
          </a:p>
        </p:txBody>
      </p:sp>
      <p:sp>
        <p:nvSpPr>
          <p:cNvPr id="4" name="Platshållare för datum 3"/>
          <p:cNvSpPr>
            <a:spLocks noGrp="1"/>
          </p:cNvSpPr>
          <p:nvPr>
            <p:ph type="dt" idx="10"/>
          </p:nvPr>
        </p:nvSpPr>
        <p:spPr/>
        <p:txBody>
          <a:bodyPr/>
          <a:lstStyle/>
          <a:p>
            <a:fld id="{386E39B2-CBA1-A149-AE41-7F0EC701FF5F}" type="datetime4">
              <a:rPr lang="sv-FI" smtClean="0"/>
              <a:t>6 maj 2025</a:t>
            </a:fld>
            <a:endParaRPr lang="sv-FI"/>
          </a:p>
        </p:txBody>
      </p:sp>
      <p:sp>
        <p:nvSpPr>
          <p:cNvPr id="5" name="Platshållare för bildnummer 4"/>
          <p:cNvSpPr>
            <a:spLocks noGrp="1"/>
          </p:cNvSpPr>
          <p:nvPr>
            <p:ph type="sldNum" sz="quarter" idx="11"/>
          </p:nvPr>
        </p:nvSpPr>
        <p:spPr/>
        <p:txBody>
          <a:bodyPr/>
          <a:lstStyle/>
          <a:p>
            <a:fld id="{1250B09C-4919-C941-9D8C-AD90288D3311}" type="slidenum">
              <a:rPr lang="sv-FI" smtClean="0"/>
              <a:t>5</a:t>
            </a:fld>
            <a:endParaRPr lang="sv-FI"/>
          </a:p>
        </p:txBody>
      </p:sp>
    </p:spTree>
    <p:extLst>
      <p:ext uri="{BB962C8B-B14F-4D97-AF65-F5344CB8AC3E}">
        <p14:creationId xmlns:p14="http://schemas.microsoft.com/office/powerpoint/2010/main" val="21755835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FI"/>
          </a:p>
        </p:txBody>
      </p:sp>
      <p:sp>
        <p:nvSpPr>
          <p:cNvPr id="4" name="Platshållare för datum 3"/>
          <p:cNvSpPr>
            <a:spLocks noGrp="1"/>
          </p:cNvSpPr>
          <p:nvPr>
            <p:ph type="dt" idx="10"/>
          </p:nvPr>
        </p:nvSpPr>
        <p:spPr/>
        <p:txBody>
          <a:bodyPr/>
          <a:lstStyle/>
          <a:p>
            <a:fld id="{386E39B2-CBA1-A149-AE41-7F0EC701FF5F}" type="datetime4">
              <a:rPr lang="sv-FI" smtClean="0"/>
              <a:t>6 maj 2025</a:t>
            </a:fld>
            <a:endParaRPr lang="sv-FI"/>
          </a:p>
        </p:txBody>
      </p:sp>
      <p:sp>
        <p:nvSpPr>
          <p:cNvPr id="5" name="Platshållare för bildnummer 4"/>
          <p:cNvSpPr>
            <a:spLocks noGrp="1"/>
          </p:cNvSpPr>
          <p:nvPr>
            <p:ph type="sldNum" sz="quarter" idx="11"/>
          </p:nvPr>
        </p:nvSpPr>
        <p:spPr/>
        <p:txBody>
          <a:bodyPr/>
          <a:lstStyle/>
          <a:p>
            <a:fld id="{1250B09C-4919-C941-9D8C-AD90288D3311}" type="slidenum">
              <a:rPr lang="sv-FI" smtClean="0"/>
              <a:t>7</a:t>
            </a:fld>
            <a:endParaRPr lang="sv-FI"/>
          </a:p>
        </p:txBody>
      </p:sp>
    </p:spTree>
    <p:extLst>
      <p:ext uri="{BB962C8B-B14F-4D97-AF65-F5344CB8AC3E}">
        <p14:creationId xmlns:p14="http://schemas.microsoft.com/office/powerpoint/2010/main" val="26711374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FI"/>
          </a:p>
        </p:txBody>
      </p:sp>
      <p:sp>
        <p:nvSpPr>
          <p:cNvPr id="4" name="Platshållare för datum 3"/>
          <p:cNvSpPr>
            <a:spLocks noGrp="1"/>
          </p:cNvSpPr>
          <p:nvPr>
            <p:ph type="dt" idx="10"/>
          </p:nvPr>
        </p:nvSpPr>
        <p:spPr/>
        <p:txBody>
          <a:bodyPr/>
          <a:lstStyle/>
          <a:p>
            <a:fld id="{386E39B2-CBA1-A149-AE41-7F0EC701FF5F}" type="datetime4">
              <a:rPr lang="sv-FI" smtClean="0"/>
              <a:t>6 maj 2025</a:t>
            </a:fld>
            <a:endParaRPr lang="sv-FI"/>
          </a:p>
        </p:txBody>
      </p:sp>
      <p:sp>
        <p:nvSpPr>
          <p:cNvPr id="5" name="Platshållare för bildnummer 4"/>
          <p:cNvSpPr>
            <a:spLocks noGrp="1"/>
          </p:cNvSpPr>
          <p:nvPr>
            <p:ph type="sldNum" sz="quarter" idx="11"/>
          </p:nvPr>
        </p:nvSpPr>
        <p:spPr/>
        <p:txBody>
          <a:bodyPr/>
          <a:lstStyle/>
          <a:p>
            <a:fld id="{1250B09C-4919-C941-9D8C-AD90288D3311}" type="slidenum">
              <a:rPr lang="sv-FI" smtClean="0"/>
              <a:t>9</a:t>
            </a:fld>
            <a:endParaRPr lang="sv-FI"/>
          </a:p>
        </p:txBody>
      </p:sp>
    </p:spTree>
    <p:extLst>
      <p:ext uri="{BB962C8B-B14F-4D97-AF65-F5344CB8AC3E}">
        <p14:creationId xmlns:p14="http://schemas.microsoft.com/office/powerpoint/2010/main" val="39543372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FI"/>
          </a:p>
        </p:txBody>
      </p:sp>
      <p:sp>
        <p:nvSpPr>
          <p:cNvPr id="4" name="Platshållare för bildnummer 3"/>
          <p:cNvSpPr>
            <a:spLocks noGrp="1"/>
          </p:cNvSpPr>
          <p:nvPr>
            <p:ph type="sldNum" sz="quarter" idx="5"/>
          </p:nvPr>
        </p:nvSpPr>
        <p:spPr/>
        <p:txBody>
          <a:bodyPr/>
          <a:lstStyle/>
          <a:p>
            <a:fld id="{1250B09C-4919-C941-9D8C-AD90288D3311}" type="slidenum">
              <a:rPr lang="sv-FI" smtClean="0"/>
              <a:t>14</a:t>
            </a:fld>
            <a:endParaRPr lang="sv-FI"/>
          </a:p>
        </p:txBody>
      </p:sp>
      <p:sp>
        <p:nvSpPr>
          <p:cNvPr id="5" name="Platshållare för datum 4">
            <a:extLst>
              <a:ext uri="{FF2B5EF4-FFF2-40B4-BE49-F238E27FC236}">
                <a16:creationId xmlns:a16="http://schemas.microsoft.com/office/drawing/2014/main" id="{FE282CB9-917F-8E4F-8799-C388F374E1DA}"/>
              </a:ext>
            </a:extLst>
          </p:cNvPr>
          <p:cNvSpPr>
            <a:spLocks noGrp="1"/>
          </p:cNvSpPr>
          <p:nvPr>
            <p:ph type="dt" idx="1"/>
          </p:nvPr>
        </p:nvSpPr>
        <p:spPr/>
        <p:txBody>
          <a:bodyPr/>
          <a:lstStyle/>
          <a:p>
            <a:fld id="{B978A627-AD9A-C543-9FA2-9E252E911AE0}" type="datetime4">
              <a:rPr lang="sv-FI" smtClean="0"/>
              <a:t>6 maj 2025</a:t>
            </a:fld>
            <a:endParaRPr lang="sv-FI"/>
          </a:p>
        </p:txBody>
      </p:sp>
    </p:spTree>
    <p:extLst>
      <p:ext uri="{BB962C8B-B14F-4D97-AF65-F5344CB8AC3E}">
        <p14:creationId xmlns:p14="http://schemas.microsoft.com/office/powerpoint/2010/main" val="19488864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FI"/>
          </a:p>
        </p:txBody>
      </p:sp>
      <p:sp>
        <p:nvSpPr>
          <p:cNvPr id="4" name="Platshållare för bildnummer 3"/>
          <p:cNvSpPr>
            <a:spLocks noGrp="1"/>
          </p:cNvSpPr>
          <p:nvPr>
            <p:ph type="sldNum" sz="quarter" idx="5"/>
          </p:nvPr>
        </p:nvSpPr>
        <p:spPr/>
        <p:txBody>
          <a:bodyPr/>
          <a:lstStyle/>
          <a:p>
            <a:fld id="{1250B09C-4919-C941-9D8C-AD90288D3311}" type="slidenum">
              <a:rPr lang="sv-FI" smtClean="0"/>
              <a:t>23</a:t>
            </a:fld>
            <a:endParaRPr lang="sv-FI"/>
          </a:p>
        </p:txBody>
      </p:sp>
      <p:sp>
        <p:nvSpPr>
          <p:cNvPr id="5" name="Platshållare för datum 4">
            <a:extLst>
              <a:ext uri="{FF2B5EF4-FFF2-40B4-BE49-F238E27FC236}">
                <a16:creationId xmlns:a16="http://schemas.microsoft.com/office/drawing/2014/main" id="{FE282CB9-917F-8E4F-8799-C388F374E1DA}"/>
              </a:ext>
            </a:extLst>
          </p:cNvPr>
          <p:cNvSpPr>
            <a:spLocks noGrp="1"/>
          </p:cNvSpPr>
          <p:nvPr>
            <p:ph type="dt" idx="1"/>
          </p:nvPr>
        </p:nvSpPr>
        <p:spPr/>
        <p:txBody>
          <a:bodyPr/>
          <a:lstStyle/>
          <a:p>
            <a:fld id="{B978A627-AD9A-C543-9FA2-9E252E911AE0}" type="datetime4">
              <a:rPr lang="sv-FI" smtClean="0"/>
              <a:t>6 maj 2025</a:t>
            </a:fld>
            <a:endParaRPr lang="sv-FI"/>
          </a:p>
        </p:txBody>
      </p:sp>
    </p:spTree>
    <p:extLst>
      <p:ext uri="{BB962C8B-B14F-4D97-AF65-F5344CB8AC3E}">
        <p14:creationId xmlns:p14="http://schemas.microsoft.com/office/powerpoint/2010/main" val="3491624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emf"/><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Rubrikbild">
    <p:bg>
      <p:bgRef idx="1001">
        <a:schemeClr val="bg1"/>
      </p:bgRef>
    </p:bg>
    <p:spTree>
      <p:nvGrpSpPr>
        <p:cNvPr id="1" name=""/>
        <p:cNvGrpSpPr/>
        <p:nvPr/>
      </p:nvGrpSpPr>
      <p:grpSpPr>
        <a:xfrm>
          <a:off x="0" y="0"/>
          <a:ext cx="0" cy="0"/>
          <a:chOff x="0" y="0"/>
          <a:chExt cx="0" cy="0"/>
        </a:xfrm>
      </p:grpSpPr>
      <p:pic>
        <p:nvPicPr>
          <p:cNvPr id="11" name="Bildobjekt 10">
            <a:extLst>
              <a:ext uri="{FF2B5EF4-FFF2-40B4-BE49-F238E27FC236}">
                <a16:creationId xmlns:a16="http://schemas.microsoft.com/office/drawing/2014/main" id="{B1A522E4-33B8-A840-870D-2F8B03EB62A6}"/>
              </a:ext>
            </a:extLst>
          </p:cNvPr>
          <p:cNvPicPr>
            <a:picLocks noChangeAspect="1"/>
          </p:cNvPicPr>
          <p:nvPr userDrawn="1"/>
        </p:nvPicPr>
        <p:blipFill>
          <a:blip r:embed="rId2"/>
          <a:stretch>
            <a:fillRect/>
          </a:stretch>
        </p:blipFill>
        <p:spPr>
          <a:xfrm>
            <a:off x="8170712" y="2801642"/>
            <a:ext cx="4114800" cy="4479403"/>
          </a:xfrm>
          <a:prstGeom prst="rect">
            <a:avLst/>
          </a:prstGeom>
        </p:spPr>
      </p:pic>
      <p:sp>
        <p:nvSpPr>
          <p:cNvPr id="2" name="Rubrik 1">
            <a:extLst>
              <a:ext uri="{FF2B5EF4-FFF2-40B4-BE49-F238E27FC236}">
                <a16:creationId xmlns:a16="http://schemas.microsoft.com/office/drawing/2014/main" id="{15948E64-BAEF-4049-821D-54661C9A9138}"/>
              </a:ext>
            </a:extLst>
          </p:cNvPr>
          <p:cNvSpPr>
            <a:spLocks noGrp="1"/>
          </p:cNvSpPr>
          <p:nvPr>
            <p:ph type="ctrTitle"/>
          </p:nvPr>
        </p:nvSpPr>
        <p:spPr>
          <a:xfrm>
            <a:off x="1524000" y="1122363"/>
            <a:ext cx="9144000" cy="2387600"/>
          </a:xfrm>
        </p:spPr>
        <p:txBody>
          <a:bodyPr anchor="b">
            <a:normAutofit/>
          </a:bodyPr>
          <a:lstStyle>
            <a:lvl1pPr algn="ctr">
              <a:defRPr sz="2800"/>
            </a:lvl1pPr>
          </a:lstStyle>
          <a:p>
            <a:r>
              <a:rPr lang="sv-SE" dirty="0"/>
              <a:t>Klicka här för att ändra mall för rubrikformat</a:t>
            </a:r>
            <a:endParaRPr lang="sv-FI" dirty="0"/>
          </a:p>
        </p:txBody>
      </p:sp>
      <p:sp>
        <p:nvSpPr>
          <p:cNvPr id="3" name="Underrubrik 2">
            <a:extLst>
              <a:ext uri="{FF2B5EF4-FFF2-40B4-BE49-F238E27FC236}">
                <a16:creationId xmlns:a16="http://schemas.microsoft.com/office/drawing/2014/main" id="{6BA2E057-C31C-5E4D-996A-7919969E4ADA}"/>
              </a:ext>
            </a:extLst>
          </p:cNvPr>
          <p:cNvSpPr>
            <a:spLocks noGrp="1"/>
          </p:cNvSpPr>
          <p:nvPr>
            <p:ph type="subTitle" idx="1"/>
          </p:nvPr>
        </p:nvSpPr>
        <p:spPr>
          <a:xfrm>
            <a:off x="1524000" y="3602038"/>
            <a:ext cx="9144000" cy="1655762"/>
          </a:xfrm>
        </p:spPr>
        <p:txBody>
          <a:bodyPr anchor="b">
            <a:normAutofit/>
          </a:bodyPr>
          <a:lstStyle>
            <a:lvl1pPr marL="0" indent="0" algn="ctr">
              <a:buNone/>
              <a:defRPr sz="1400" b="0" i="0">
                <a:latin typeface="Neo Sans Pro" panose="020B0504030504040204" pitchFamily="34" charset="77"/>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v-SE" dirty="0"/>
              <a:t>Klicka här för att ändra mall för underrubrikformat</a:t>
            </a:r>
            <a:endParaRPr lang="sv-FI" dirty="0"/>
          </a:p>
        </p:txBody>
      </p:sp>
      <p:sp>
        <p:nvSpPr>
          <p:cNvPr id="5" name="Platshållare för sidfot 4">
            <a:extLst>
              <a:ext uri="{FF2B5EF4-FFF2-40B4-BE49-F238E27FC236}">
                <a16:creationId xmlns:a16="http://schemas.microsoft.com/office/drawing/2014/main" id="{E17B2807-E1E9-4044-A62D-F79F70D2C782}"/>
              </a:ext>
            </a:extLst>
          </p:cNvPr>
          <p:cNvSpPr>
            <a:spLocks noGrp="1"/>
          </p:cNvSpPr>
          <p:nvPr>
            <p:ph type="ftr" sz="quarter" idx="11"/>
          </p:nvPr>
        </p:nvSpPr>
        <p:spPr/>
        <p:txBody>
          <a:bodyPr/>
          <a:lstStyle>
            <a:lvl1pPr>
              <a:defRPr b="0" i="0">
                <a:latin typeface="Neo Sans Pro" panose="020B0504030504040204" pitchFamily="34" charset="77"/>
              </a:defRPr>
            </a:lvl1pPr>
          </a:lstStyle>
          <a:p>
            <a:r>
              <a:rPr lang="sv-FI"/>
              <a:t>www.yrkesakademin.fi</a:t>
            </a:r>
            <a:endParaRPr lang="sv-FI" dirty="0"/>
          </a:p>
        </p:txBody>
      </p:sp>
      <p:sp>
        <p:nvSpPr>
          <p:cNvPr id="6" name="Platshållare för bildnummer 5">
            <a:extLst>
              <a:ext uri="{FF2B5EF4-FFF2-40B4-BE49-F238E27FC236}">
                <a16:creationId xmlns:a16="http://schemas.microsoft.com/office/drawing/2014/main" id="{D4AAC76B-EF7C-C94C-AC2C-4F1D5393899B}"/>
              </a:ext>
            </a:extLst>
          </p:cNvPr>
          <p:cNvSpPr>
            <a:spLocks noGrp="1"/>
          </p:cNvSpPr>
          <p:nvPr>
            <p:ph type="sldNum" sz="quarter" idx="12"/>
          </p:nvPr>
        </p:nvSpPr>
        <p:spPr>
          <a:xfrm>
            <a:off x="407988" y="6356350"/>
            <a:ext cx="559594" cy="365125"/>
          </a:xfrm>
        </p:spPr>
        <p:txBody>
          <a:bodyPr/>
          <a:lstStyle>
            <a:lvl1pPr algn="l">
              <a:defRPr b="0" i="0">
                <a:latin typeface="Neo Sans Pro" panose="020B0504030504040204" pitchFamily="34" charset="77"/>
              </a:defRPr>
            </a:lvl1pPr>
          </a:lstStyle>
          <a:p>
            <a:fld id="{C538573D-828C-AB48-B588-CA8F79CF1E46}" type="slidenum">
              <a:rPr lang="sv-FI" smtClean="0"/>
              <a:pPr/>
              <a:t>‹#›</a:t>
            </a:fld>
            <a:endParaRPr lang="sv-FI" dirty="0"/>
          </a:p>
        </p:txBody>
      </p:sp>
      <p:pic>
        <p:nvPicPr>
          <p:cNvPr id="10" name="Bildobjekt 9">
            <a:extLst>
              <a:ext uri="{FF2B5EF4-FFF2-40B4-BE49-F238E27FC236}">
                <a16:creationId xmlns:a16="http://schemas.microsoft.com/office/drawing/2014/main" id="{A0DE473B-A7B4-7442-BE7F-3EDDC30A489E}"/>
              </a:ext>
            </a:extLst>
          </p:cNvPr>
          <p:cNvPicPr>
            <a:picLocks noChangeAspect="1"/>
          </p:cNvPicPr>
          <p:nvPr userDrawn="1"/>
        </p:nvPicPr>
        <p:blipFill>
          <a:blip r:embed="rId3"/>
          <a:stretch>
            <a:fillRect/>
          </a:stretch>
        </p:blipFill>
        <p:spPr>
          <a:xfrm>
            <a:off x="11083639" y="5925526"/>
            <a:ext cx="834409" cy="649774"/>
          </a:xfrm>
          <a:prstGeom prst="rect">
            <a:avLst/>
          </a:prstGeom>
        </p:spPr>
      </p:pic>
    </p:spTree>
    <p:extLst>
      <p:ext uri="{BB962C8B-B14F-4D97-AF65-F5344CB8AC3E}">
        <p14:creationId xmlns:p14="http://schemas.microsoft.com/office/powerpoint/2010/main" val="964614685"/>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reserve="1">
  <p:cSld name="1_Rubrikbild">
    <p:bg>
      <p:bgRef idx="1001">
        <a:schemeClr val="bg1"/>
      </p:bgRef>
    </p:bg>
    <p:spTree>
      <p:nvGrpSpPr>
        <p:cNvPr id="1" name=""/>
        <p:cNvGrpSpPr/>
        <p:nvPr/>
      </p:nvGrpSpPr>
      <p:grpSpPr>
        <a:xfrm>
          <a:off x="0" y="0"/>
          <a:ext cx="0" cy="0"/>
          <a:chOff x="0" y="0"/>
          <a:chExt cx="0" cy="0"/>
        </a:xfrm>
      </p:grpSpPr>
      <p:pic>
        <p:nvPicPr>
          <p:cNvPr id="24" name="Bildobjekt 23">
            <a:extLst>
              <a:ext uri="{FF2B5EF4-FFF2-40B4-BE49-F238E27FC236}">
                <a16:creationId xmlns:a16="http://schemas.microsoft.com/office/drawing/2014/main" id="{67B7C8C5-2509-9042-A836-2271277E5F4F}"/>
              </a:ext>
            </a:extLst>
          </p:cNvPr>
          <p:cNvPicPr>
            <a:picLocks noChangeAspect="1"/>
          </p:cNvPicPr>
          <p:nvPr userDrawn="1"/>
        </p:nvPicPr>
        <p:blipFill>
          <a:blip r:embed="rId2"/>
          <a:stretch>
            <a:fillRect/>
          </a:stretch>
        </p:blipFill>
        <p:spPr>
          <a:xfrm>
            <a:off x="8170712" y="2801642"/>
            <a:ext cx="4114800" cy="4479403"/>
          </a:xfrm>
          <a:prstGeom prst="rect">
            <a:avLst/>
          </a:prstGeom>
        </p:spPr>
      </p:pic>
      <p:sp>
        <p:nvSpPr>
          <p:cNvPr id="2" name="Rubrik 1">
            <a:extLst>
              <a:ext uri="{FF2B5EF4-FFF2-40B4-BE49-F238E27FC236}">
                <a16:creationId xmlns:a16="http://schemas.microsoft.com/office/drawing/2014/main" id="{15948E64-BAEF-4049-821D-54661C9A9138}"/>
              </a:ext>
            </a:extLst>
          </p:cNvPr>
          <p:cNvSpPr>
            <a:spLocks noGrp="1"/>
          </p:cNvSpPr>
          <p:nvPr>
            <p:ph type="ctrTitle"/>
          </p:nvPr>
        </p:nvSpPr>
        <p:spPr>
          <a:xfrm>
            <a:off x="1524000" y="1122363"/>
            <a:ext cx="9144000" cy="2387600"/>
          </a:xfrm>
        </p:spPr>
        <p:txBody>
          <a:bodyPr anchor="b">
            <a:normAutofit/>
          </a:bodyPr>
          <a:lstStyle>
            <a:lvl1pPr algn="ctr">
              <a:defRPr sz="2800"/>
            </a:lvl1pPr>
          </a:lstStyle>
          <a:p>
            <a:r>
              <a:rPr lang="sv-SE" dirty="0"/>
              <a:t>Klicka här för att ändra mall för rubrikformat</a:t>
            </a:r>
            <a:endParaRPr lang="sv-FI" dirty="0"/>
          </a:p>
        </p:txBody>
      </p:sp>
      <p:sp>
        <p:nvSpPr>
          <p:cNvPr id="3" name="Underrubrik 2">
            <a:extLst>
              <a:ext uri="{FF2B5EF4-FFF2-40B4-BE49-F238E27FC236}">
                <a16:creationId xmlns:a16="http://schemas.microsoft.com/office/drawing/2014/main" id="{6BA2E057-C31C-5E4D-996A-7919969E4ADA}"/>
              </a:ext>
            </a:extLst>
          </p:cNvPr>
          <p:cNvSpPr>
            <a:spLocks noGrp="1"/>
          </p:cNvSpPr>
          <p:nvPr>
            <p:ph type="subTitle" idx="1"/>
          </p:nvPr>
        </p:nvSpPr>
        <p:spPr>
          <a:xfrm>
            <a:off x="1524000" y="3602038"/>
            <a:ext cx="9144000" cy="1655762"/>
          </a:xfrm>
        </p:spPr>
        <p:txBody>
          <a:bodyPr anchor="b">
            <a:normAutofit/>
          </a:bodyPr>
          <a:lstStyle>
            <a:lvl1pPr marL="0" indent="0" algn="ctr">
              <a:buNone/>
              <a:defRPr sz="1400" b="0" i="0">
                <a:latin typeface="Neo Sans Pro" panose="020B0504030504040204" pitchFamily="34" charset="77"/>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v-SE" dirty="0"/>
              <a:t>Klicka här för att ändra mall för underrubrikformat</a:t>
            </a:r>
            <a:endParaRPr lang="sv-FI" dirty="0"/>
          </a:p>
        </p:txBody>
      </p:sp>
      <p:sp>
        <p:nvSpPr>
          <p:cNvPr id="5" name="Platshållare för sidfot 4">
            <a:extLst>
              <a:ext uri="{FF2B5EF4-FFF2-40B4-BE49-F238E27FC236}">
                <a16:creationId xmlns:a16="http://schemas.microsoft.com/office/drawing/2014/main" id="{E17B2807-E1E9-4044-A62D-F79F70D2C782}"/>
              </a:ext>
            </a:extLst>
          </p:cNvPr>
          <p:cNvSpPr>
            <a:spLocks noGrp="1"/>
          </p:cNvSpPr>
          <p:nvPr>
            <p:ph type="ftr" sz="quarter" idx="11"/>
          </p:nvPr>
        </p:nvSpPr>
        <p:spPr/>
        <p:txBody>
          <a:bodyPr/>
          <a:lstStyle>
            <a:lvl1pPr>
              <a:defRPr b="0" i="0">
                <a:latin typeface="Neo Sans Pro" panose="020B0504030504040204" pitchFamily="34" charset="77"/>
              </a:defRPr>
            </a:lvl1pPr>
          </a:lstStyle>
          <a:p>
            <a:r>
              <a:rPr lang="sv-FI"/>
              <a:t>www.yrkesakademin.fi</a:t>
            </a:r>
            <a:endParaRPr lang="sv-FI" dirty="0"/>
          </a:p>
        </p:txBody>
      </p:sp>
      <p:sp>
        <p:nvSpPr>
          <p:cNvPr id="6" name="Platshållare för bildnummer 5">
            <a:extLst>
              <a:ext uri="{FF2B5EF4-FFF2-40B4-BE49-F238E27FC236}">
                <a16:creationId xmlns:a16="http://schemas.microsoft.com/office/drawing/2014/main" id="{D4AAC76B-EF7C-C94C-AC2C-4F1D5393899B}"/>
              </a:ext>
            </a:extLst>
          </p:cNvPr>
          <p:cNvSpPr>
            <a:spLocks noGrp="1"/>
          </p:cNvSpPr>
          <p:nvPr>
            <p:ph type="sldNum" sz="quarter" idx="12"/>
          </p:nvPr>
        </p:nvSpPr>
        <p:spPr>
          <a:xfrm>
            <a:off x="407988" y="6356350"/>
            <a:ext cx="559594" cy="365125"/>
          </a:xfrm>
        </p:spPr>
        <p:txBody>
          <a:bodyPr/>
          <a:lstStyle>
            <a:lvl1pPr algn="l">
              <a:defRPr b="0" i="0">
                <a:latin typeface="Neo Sans Pro" panose="020B0504030504040204" pitchFamily="34" charset="77"/>
              </a:defRPr>
            </a:lvl1pPr>
          </a:lstStyle>
          <a:p>
            <a:fld id="{C538573D-828C-AB48-B588-CA8F79CF1E46}" type="slidenum">
              <a:rPr lang="sv-FI" smtClean="0"/>
              <a:pPr/>
              <a:t>‹#›</a:t>
            </a:fld>
            <a:endParaRPr lang="sv-FI" dirty="0"/>
          </a:p>
        </p:txBody>
      </p:sp>
      <p:pic>
        <p:nvPicPr>
          <p:cNvPr id="12" name="Bildobjekt 11">
            <a:extLst>
              <a:ext uri="{FF2B5EF4-FFF2-40B4-BE49-F238E27FC236}">
                <a16:creationId xmlns:a16="http://schemas.microsoft.com/office/drawing/2014/main" id="{8E1FB51E-71EA-4E4F-A9DC-52FEE064FBC0}"/>
              </a:ext>
            </a:extLst>
          </p:cNvPr>
          <p:cNvPicPr>
            <a:picLocks noChangeAspect="1"/>
          </p:cNvPicPr>
          <p:nvPr userDrawn="1"/>
        </p:nvPicPr>
        <p:blipFill>
          <a:blip r:embed="rId3"/>
          <a:stretch>
            <a:fillRect/>
          </a:stretch>
        </p:blipFill>
        <p:spPr>
          <a:xfrm>
            <a:off x="11083639" y="5925526"/>
            <a:ext cx="834409" cy="649774"/>
          </a:xfrm>
          <a:prstGeom prst="rect">
            <a:avLst/>
          </a:prstGeom>
        </p:spPr>
      </p:pic>
      <p:pic>
        <p:nvPicPr>
          <p:cNvPr id="4" name="Bildobjekt 3" descr="En bild som visar Grafik, skärmbild, logotyp, cirkel&#10;&#10;Automatiskt genererad beskrivning">
            <a:extLst>
              <a:ext uri="{FF2B5EF4-FFF2-40B4-BE49-F238E27FC236}">
                <a16:creationId xmlns:a16="http://schemas.microsoft.com/office/drawing/2014/main" id="{ED213D6D-1FCA-CC30-C83D-35FC0CDDFBE7}"/>
              </a:ext>
            </a:extLst>
          </p:cNvPr>
          <p:cNvPicPr>
            <a:picLocks noChangeAspect="1"/>
          </p:cNvPicPr>
          <p:nvPr userDrawn="1"/>
        </p:nvPicPr>
        <p:blipFill>
          <a:blip r:embed="rId4"/>
          <a:stretch>
            <a:fillRect/>
          </a:stretch>
        </p:blipFill>
        <p:spPr>
          <a:xfrm>
            <a:off x="1061416" y="6265220"/>
            <a:ext cx="517210" cy="623586"/>
          </a:xfrm>
          <a:prstGeom prst="rect">
            <a:avLst/>
          </a:prstGeom>
        </p:spPr>
      </p:pic>
    </p:spTree>
    <p:extLst>
      <p:ext uri="{BB962C8B-B14F-4D97-AF65-F5344CB8AC3E}">
        <p14:creationId xmlns:p14="http://schemas.microsoft.com/office/powerpoint/2010/main" val="1582689928"/>
      </p:ext>
    </p:extLst>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Rubrik och innehåll">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7ED12036-0A3B-604C-8F24-8CCD981A2424}"/>
              </a:ext>
            </a:extLst>
          </p:cNvPr>
          <p:cNvSpPr>
            <a:spLocks noGrp="1"/>
          </p:cNvSpPr>
          <p:nvPr>
            <p:ph type="title"/>
          </p:nvPr>
        </p:nvSpPr>
        <p:spPr/>
        <p:txBody>
          <a:bodyPr>
            <a:normAutofit/>
          </a:bodyPr>
          <a:lstStyle>
            <a:lvl1pPr>
              <a:defRPr sz="2800"/>
            </a:lvl1pPr>
          </a:lstStyle>
          <a:p>
            <a:r>
              <a:rPr lang="sv-SE" dirty="0"/>
              <a:t>Klicka här för att ändra mall för rubrikformat</a:t>
            </a:r>
            <a:endParaRPr lang="sv-FI" dirty="0"/>
          </a:p>
        </p:txBody>
      </p:sp>
      <p:sp>
        <p:nvSpPr>
          <p:cNvPr id="3" name="Platshållare för innehåll 2">
            <a:extLst>
              <a:ext uri="{FF2B5EF4-FFF2-40B4-BE49-F238E27FC236}">
                <a16:creationId xmlns:a16="http://schemas.microsoft.com/office/drawing/2014/main" id="{0CE1C6D5-B4B0-F046-A3FD-53C53269A28B}"/>
              </a:ext>
            </a:extLst>
          </p:cNvPr>
          <p:cNvSpPr>
            <a:spLocks noGrp="1"/>
          </p:cNvSpPr>
          <p:nvPr>
            <p:ph idx="1"/>
          </p:nvPr>
        </p:nvSpPr>
        <p:spPr/>
        <p:txBody>
          <a:bodyPr/>
          <a:lstStyle>
            <a:lvl1pPr>
              <a:defRPr b="0" i="0">
                <a:latin typeface="Neo Sans Pro" panose="020B0504030504040204" pitchFamily="34" charset="77"/>
              </a:defRPr>
            </a:lvl1pPr>
            <a:lvl2pPr>
              <a:defRPr b="0" i="0">
                <a:latin typeface="Neo Sans Pro" panose="020B0504030504040204" pitchFamily="34" charset="77"/>
              </a:defRPr>
            </a:lvl2pPr>
            <a:lvl3pPr>
              <a:defRPr b="0" i="0">
                <a:latin typeface="Neo Sans Pro" panose="020B0504030504040204" pitchFamily="34" charset="77"/>
              </a:defRPr>
            </a:lvl3pPr>
            <a:lvl4pPr>
              <a:defRPr b="0" i="0">
                <a:latin typeface="Neo Sans Pro" panose="020B0504030504040204" pitchFamily="34" charset="77"/>
              </a:defRPr>
            </a:lvl4pPr>
            <a:lvl5pPr>
              <a:defRPr b="0" i="0">
                <a:latin typeface="Neo Sans Pro" panose="020B0504030504040204" pitchFamily="34" charset="77"/>
              </a:defRPr>
            </a:lvl5pPr>
          </a:lstStyle>
          <a:p>
            <a:pPr lvl="0"/>
            <a:r>
              <a:rPr lang="sv-SE" dirty="0"/>
              <a:t>Klicka här för att ändra format på bakgrundstexten</a:t>
            </a:r>
          </a:p>
          <a:p>
            <a:pPr lvl="1"/>
            <a:r>
              <a:rPr lang="sv-SE" dirty="0"/>
              <a:t>Nivå två</a:t>
            </a:r>
          </a:p>
          <a:p>
            <a:pPr lvl="2"/>
            <a:r>
              <a:rPr lang="sv-SE" dirty="0"/>
              <a:t>Nivå tre</a:t>
            </a:r>
          </a:p>
          <a:p>
            <a:pPr lvl="3"/>
            <a:r>
              <a:rPr lang="sv-SE" dirty="0"/>
              <a:t>Nivå fyra</a:t>
            </a:r>
          </a:p>
          <a:p>
            <a:pPr lvl="4"/>
            <a:r>
              <a:rPr lang="sv-SE" dirty="0"/>
              <a:t>Nivå fem</a:t>
            </a:r>
            <a:endParaRPr lang="sv-FI" dirty="0"/>
          </a:p>
        </p:txBody>
      </p:sp>
      <p:sp>
        <p:nvSpPr>
          <p:cNvPr id="5" name="Platshållare för sidfot 4">
            <a:extLst>
              <a:ext uri="{FF2B5EF4-FFF2-40B4-BE49-F238E27FC236}">
                <a16:creationId xmlns:a16="http://schemas.microsoft.com/office/drawing/2014/main" id="{BEB2AC44-5BD3-334C-A471-B638F6C08F89}"/>
              </a:ext>
            </a:extLst>
          </p:cNvPr>
          <p:cNvSpPr>
            <a:spLocks noGrp="1"/>
          </p:cNvSpPr>
          <p:nvPr>
            <p:ph type="ftr" sz="quarter" idx="11"/>
          </p:nvPr>
        </p:nvSpPr>
        <p:spPr/>
        <p:txBody>
          <a:bodyPr/>
          <a:lstStyle>
            <a:lvl1pPr>
              <a:defRPr b="0" i="0">
                <a:solidFill>
                  <a:schemeClr val="accent1"/>
                </a:solidFill>
                <a:latin typeface="Neo Sans Pro" panose="020B0504030504040204" pitchFamily="34" charset="77"/>
              </a:defRPr>
            </a:lvl1pPr>
          </a:lstStyle>
          <a:p>
            <a:r>
              <a:rPr lang="sv-FI" dirty="0"/>
              <a:t>www.yrkesakademin.fi</a:t>
            </a:r>
          </a:p>
        </p:txBody>
      </p:sp>
      <p:sp>
        <p:nvSpPr>
          <p:cNvPr id="6" name="Platshållare för bildnummer 5">
            <a:extLst>
              <a:ext uri="{FF2B5EF4-FFF2-40B4-BE49-F238E27FC236}">
                <a16:creationId xmlns:a16="http://schemas.microsoft.com/office/drawing/2014/main" id="{D6BEE06A-2E20-7C41-8431-22FDB0587F60}"/>
              </a:ext>
            </a:extLst>
          </p:cNvPr>
          <p:cNvSpPr>
            <a:spLocks noGrp="1"/>
          </p:cNvSpPr>
          <p:nvPr>
            <p:ph type="sldNum" sz="quarter" idx="12"/>
          </p:nvPr>
        </p:nvSpPr>
        <p:spPr>
          <a:xfrm>
            <a:off x="407988" y="6356350"/>
            <a:ext cx="559594" cy="365125"/>
          </a:xfrm>
        </p:spPr>
        <p:txBody>
          <a:bodyPr/>
          <a:lstStyle>
            <a:lvl1pPr algn="l">
              <a:defRPr b="0" i="0">
                <a:solidFill>
                  <a:schemeClr val="accent1"/>
                </a:solidFill>
                <a:latin typeface="Neo Sans Pro" panose="020B0504030504040204" pitchFamily="34" charset="77"/>
              </a:defRPr>
            </a:lvl1pPr>
          </a:lstStyle>
          <a:p>
            <a:fld id="{C538573D-828C-AB48-B588-CA8F79CF1E46}" type="slidenum">
              <a:rPr lang="sv-FI" smtClean="0"/>
              <a:pPr/>
              <a:t>‹#›</a:t>
            </a:fld>
            <a:endParaRPr lang="sv-FI" dirty="0"/>
          </a:p>
        </p:txBody>
      </p:sp>
      <p:cxnSp>
        <p:nvCxnSpPr>
          <p:cNvPr id="8" name="Rak 7">
            <a:extLst>
              <a:ext uri="{FF2B5EF4-FFF2-40B4-BE49-F238E27FC236}">
                <a16:creationId xmlns:a16="http://schemas.microsoft.com/office/drawing/2014/main" id="{D1237BE0-F326-E64B-AC5A-85BCBFFEAF4A}"/>
              </a:ext>
            </a:extLst>
          </p:cNvPr>
          <p:cNvCxnSpPr>
            <a:cxnSpLocks/>
          </p:cNvCxnSpPr>
          <p:nvPr userDrawn="1"/>
        </p:nvCxnSpPr>
        <p:spPr>
          <a:xfrm>
            <a:off x="407988" y="1561305"/>
            <a:ext cx="7414418" cy="0"/>
          </a:xfrm>
          <a:prstGeom prst="line">
            <a:avLst/>
          </a:prstGeom>
          <a:ln w="127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439702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2_Rubrikbild">
    <p:bg>
      <p:bgRef idx="1001">
        <a:schemeClr val="bg1"/>
      </p:bgRef>
    </p:bg>
    <p:spTree>
      <p:nvGrpSpPr>
        <p:cNvPr id="1" name=""/>
        <p:cNvGrpSpPr/>
        <p:nvPr/>
      </p:nvGrpSpPr>
      <p:grpSpPr>
        <a:xfrm>
          <a:off x="0" y="0"/>
          <a:ext cx="0" cy="0"/>
          <a:chOff x="0" y="0"/>
          <a:chExt cx="0" cy="0"/>
        </a:xfrm>
      </p:grpSpPr>
      <p:pic>
        <p:nvPicPr>
          <p:cNvPr id="24" name="Bildobjekt 23">
            <a:extLst>
              <a:ext uri="{FF2B5EF4-FFF2-40B4-BE49-F238E27FC236}">
                <a16:creationId xmlns:a16="http://schemas.microsoft.com/office/drawing/2014/main" id="{481DB8C2-0847-2447-B030-F65CCFBEAE6C}"/>
              </a:ext>
            </a:extLst>
          </p:cNvPr>
          <p:cNvPicPr>
            <a:picLocks noChangeAspect="1"/>
          </p:cNvPicPr>
          <p:nvPr userDrawn="1"/>
        </p:nvPicPr>
        <p:blipFill>
          <a:blip r:embed="rId2"/>
          <a:stretch>
            <a:fillRect/>
          </a:stretch>
        </p:blipFill>
        <p:spPr>
          <a:xfrm>
            <a:off x="8170712" y="2801642"/>
            <a:ext cx="4114800" cy="4479403"/>
          </a:xfrm>
          <a:prstGeom prst="rect">
            <a:avLst/>
          </a:prstGeom>
        </p:spPr>
      </p:pic>
      <p:sp>
        <p:nvSpPr>
          <p:cNvPr id="19" name="Platshållare för innehåll 2">
            <a:extLst>
              <a:ext uri="{FF2B5EF4-FFF2-40B4-BE49-F238E27FC236}">
                <a16:creationId xmlns:a16="http://schemas.microsoft.com/office/drawing/2014/main" id="{C0F95046-82ED-4347-916B-9FE6C0EB4828}"/>
              </a:ext>
            </a:extLst>
          </p:cNvPr>
          <p:cNvSpPr>
            <a:spLocks noGrp="1"/>
          </p:cNvSpPr>
          <p:nvPr>
            <p:ph idx="1"/>
          </p:nvPr>
        </p:nvSpPr>
        <p:spPr>
          <a:xfrm>
            <a:off x="407988" y="1604169"/>
            <a:ext cx="10177130" cy="4596606"/>
          </a:xfrm>
        </p:spPr>
        <p:txBody>
          <a:bodyPr/>
          <a:lstStyle>
            <a:lvl1pPr>
              <a:defRPr b="0" i="0">
                <a:latin typeface="Neo Sans Pro" panose="020B0504030504040204" pitchFamily="34" charset="77"/>
              </a:defRPr>
            </a:lvl1pPr>
            <a:lvl2pPr>
              <a:defRPr b="0" i="0">
                <a:latin typeface="Neo Sans Pro" panose="020B0504030504040204" pitchFamily="34" charset="77"/>
              </a:defRPr>
            </a:lvl2pPr>
            <a:lvl3pPr>
              <a:defRPr b="0" i="0">
                <a:latin typeface="Neo Sans Pro" panose="020B0504030504040204" pitchFamily="34" charset="77"/>
              </a:defRPr>
            </a:lvl3pPr>
            <a:lvl4pPr>
              <a:defRPr b="0" i="0">
                <a:latin typeface="Neo Sans Pro" panose="020B0504030504040204" pitchFamily="34" charset="77"/>
              </a:defRPr>
            </a:lvl4pPr>
            <a:lvl5pPr>
              <a:defRPr b="0" i="0">
                <a:latin typeface="Neo Sans Pro" panose="020B0504030504040204" pitchFamily="34" charset="77"/>
              </a:defRPr>
            </a:lvl5pPr>
          </a:lstStyle>
          <a:p>
            <a:pPr lvl="0"/>
            <a:r>
              <a:rPr lang="sv-SE" dirty="0"/>
              <a:t>Klicka här för att ändra format på bakgrundstexten</a:t>
            </a:r>
          </a:p>
          <a:p>
            <a:pPr lvl="1"/>
            <a:r>
              <a:rPr lang="sv-SE" dirty="0"/>
              <a:t>Nivå två</a:t>
            </a:r>
          </a:p>
          <a:p>
            <a:pPr lvl="2"/>
            <a:r>
              <a:rPr lang="sv-SE" dirty="0"/>
              <a:t>Nivå tre</a:t>
            </a:r>
          </a:p>
          <a:p>
            <a:pPr lvl="3"/>
            <a:r>
              <a:rPr lang="sv-SE" dirty="0"/>
              <a:t>Nivå fyra</a:t>
            </a:r>
          </a:p>
          <a:p>
            <a:pPr lvl="4"/>
            <a:r>
              <a:rPr lang="sv-SE" dirty="0"/>
              <a:t>Nivå fem</a:t>
            </a:r>
            <a:endParaRPr lang="sv-FI" dirty="0"/>
          </a:p>
        </p:txBody>
      </p:sp>
      <p:sp>
        <p:nvSpPr>
          <p:cNvPr id="5" name="Platshållare för sidfot 4">
            <a:extLst>
              <a:ext uri="{FF2B5EF4-FFF2-40B4-BE49-F238E27FC236}">
                <a16:creationId xmlns:a16="http://schemas.microsoft.com/office/drawing/2014/main" id="{E17B2807-E1E9-4044-A62D-F79F70D2C782}"/>
              </a:ext>
            </a:extLst>
          </p:cNvPr>
          <p:cNvSpPr>
            <a:spLocks noGrp="1"/>
          </p:cNvSpPr>
          <p:nvPr>
            <p:ph type="ftr" sz="quarter" idx="11"/>
          </p:nvPr>
        </p:nvSpPr>
        <p:spPr/>
        <p:txBody>
          <a:bodyPr/>
          <a:lstStyle>
            <a:lvl1pPr>
              <a:defRPr b="0" i="0">
                <a:latin typeface="Neo Sans Pro" panose="020B0504030504040204" pitchFamily="34" charset="77"/>
              </a:defRPr>
            </a:lvl1pPr>
          </a:lstStyle>
          <a:p>
            <a:r>
              <a:rPr lang="sv-FI"/>
              <a:t>www.yrkesakademin.fi</a:t>
            </a:r>
            <a:endParaRPr lang="sv-FI" dirty="0"/>
          </a:p>
        </p:txBody>
      </p:sp>
      <p:sp>
        <p:nvSpPr>
          <p:cNvPr id="6" name="Platshållare för bildnummer 5">
            <a:extLst>
              <a:ext uri="{FF2B5EF4-FFF2-40B4-BE49-F238E27FC236}">
                <a16:creationId xmlns:a16="http://schemas.microsoft.com/office/drawing/2014/main" id="{D4AAC76B-EF7C-C94C-AC2C-4F1D5393899B}"/>
              </a:ext>
            </a:extLst>
          </p:cNvPr>
          <p:cNvSpPr>
            <a:spLocks noGrp="1"/>
          </p:cNvSpPr>
          <p:nvPr>
            <p:ph type="sldNum" sz="quarter" idx="12"/>
          </p:nvPr>
        </p:nvSpPr>
        <p:spPr>
          <a:xfrm>
            <a:off x="407988" y="6356350"/>
            <a:ext cx="559594" cy="365125"/>
          </a:xfrm>
        </p:spPr>
        <p:txBody>
          <a:bodyPr/>
          <a:lstStyle>
            <a:lvl1pPr algn="l">
              <a:defRPr b="0" i="0">
                <a:latin typeface="Neo Sans Pro" panose="020B0504030504040204" pitchFamily="34" charset="77"/>
              </a:defRPr>
            </a:lvl1pPr>
          </a:lstStyle>
          <a:p>
            <a:fld id="{C538573D-828C-AB48-B588-CA8F79CF1E46}" type="slidenum">
              <a:rPr lang="sv-FI" smtClean="0"/>
              <a:pPr/>
              <a:t>‹#›</a:t>
            </a:fld>
            <a:endParaRPr lang="sv-FI" dirty="0"/>
          </a:p>
        </p:txBody>
      </p:sp>
      <p:sp>
        <p:nvSpPr>
          <p:cNvPr id="17" name="Rubrik 1">
            <a:extLst>
              <a:ext uri="{FF2B5EF4-FFF2-40B4-BE49-F238E27FC236}">
                <a16:creationId xmlns:a16="http://schemas.microsoft.com/office/drawing/2014/main" id="{E7A89622-EB4B-8046-9D6B-046A781850EF}"/>
              </a:ext>
            </a:extLst>
          </p:cNvPr>
          <p:cNvSpPr>
            <a:spLocks noGrp="1"/>
          </p:cNvSpPr>
          <p:nvPr>
            <p:ph type="title" hasCustomPrompt="1"/>
          </p:nvPr>
        </p:nvSpPr>
        <p:spPr>
          <a:xfrm>
            <a:off x="407988" y="188913"/>
            <a:ext cx="10177130" cy="1331912"/>
          </a:xfrm>
        </p:spPr>
        <p:txBody>
          <a:bodyPr/>
          <a:lstStyle/>
          <a:p>
            <a:r>
              <a:rPr lang="sv-SE" dirty="0"/>
              <a:t>Klicka här för att ändra </a:t>
            </a:r>
            <a:br>
              <a:rPr lang="sv-SE" dirty="0"/>
            </a:br>
            <a:r>
              <a:rPr lang="sv-SE" dirty="0"/>
              <a:t>mall för rubrikformat</a:t>
            </a:r>
            <a:endParaRPr lang="sv-FI" dirty="0"/>
          </a:p>
        </p:txBody>
      </p:sp>
      <p:pic>
        <p:nvPicPr>
          <p:cNvPr id="23" name="Bildobjekt 22">
            <a:extLst>
              <a:ext uri="{FF2B5EF4-FFF2-40B4-BE49-F238E27FC236}">
                <a16:creationId xmlns:a16="http://schemas.microsoft.com/office/drawing/2014/main" id="{24B390B9-7F03-FB4F-86C9-19A520B606C0}"/>
              </a:ext>
            </a:extLst>
          </p:cNvPr>
          <p:cNvPicPr>
            <a:picLocks noChangeAspect="1"/>
          </p:cNvPicPr>
          <p:nvPr userDrawn="1"/>
        </p:nvPicPr>
        <p:blipFill>
          <a:blip r:embed="rId3"/>
          <a:stretch>
            <a:fillRect/>
          </a:stretch>
        </p:blipFill>
        <p:spPr>
          <a:xfrm>
            <a:off x="11083639" y="5925526"/>
            <a:ext cx="834409" cy="649774"/>
          </a:xfrm>
          <a:prstGeom prst="rect">
            <a:avLst/>
          </a:prstGeom>
        </p:spPr>
      </p:pic>
      <p:pic>
        <p:nvPicPr>
          <p:cNvPr id="2" name="Bildobjekt 1" descr="En bild som visar Grafik, skärmbild, logotyp, cirkel&#10;&#10;Automatiskt genererad beskrivning">
            <a:extLst>
              <a:ext uri="{FF2B5EF4-FFF2-40B4-BE49-F238E27FC236}">
                <a16:creationId xmlns:a16="http://schemas.microsoft.com/office/drawing/2014/main" id="{6DBD8FAE-7154-7FC4-86D4-CE8E77559F1A}"/>
              </a:ext>
            </a:extLst>
          </p:cNvPr>
          <p:cNvPicPr>
            <a:picLocks noChangeAspect="1"/>
          </p:cNvPicPr>
          <p:nvPr userDrawn="1"/>
        </p:nvPicPr>
        <p:blipFill>
          <a:blip r:embed="rId4"/>
          <a:stretch>
            <a:fillRect/>
          </a:stretch>
        </p:blipFill>
        <p:spPr>
          <a:xfrm>
            <a:off x="1061416" y="6265220"/>
            <a:ext cx="517210" cy="623586"/>
          </a:xfrm>
          <a:prstGeom prst="rect">
            <a:avLst/>
          </a:prstGeom>
        </p:spPr>
      </p:pic>
    </p:spTree>
    <p:extLst>
      <p:ext uri="{BB962C8B-B14F-4D97-AF65-F5344CB8AC3E}">
        <p14:creationId xmlns:p14="http://schemas.microsoft.com/office/powerpoint/2010/main" val="630233321"/>
      </p:ext>
    </p:extLst>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obj" preserve="1">
  <p:cSld name="1_Rubrik och innehåll">
    <p:bg>
      <p:bgRef idx="1001">
        <a:schemeClr val="bg1"/>
      </p:bgRef>
    </p:bg>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7ED12036-0A3B-604C-8F24-8CCD981A2424}"/>
              </a:ext>
            </a:extLst>
          </p:cNvPr>
          <p:cNvSpPr>
            <a:spLocks noGrp="1"/>
          </p:cNvSpPr>
          <p:nvPr>
            <p:ph type="title"/>
          </p:nvPr>
        </p:nvSpPr>
        <p:spPr/>
        <p:txBody>
          <a:bodyPr/>
          <a:lstStyle/>
          <a:p>
            <a:r>
              <a:rPr lang="sv-SE" dirty="0"/>
              <a:t>Klicka här för att ändra mall för rubrikformat</a:t>
            </a:r>
            <a:endParaRPr lang="sv-FI" dirty="0"/>
          </a:p>
        </p:txBody>
      </p:sp>
      <p:sp>
        <p:nvSpPr>
          <p:cNvPr id="3" name="Platshållare för innehåll 2">
            <a:extLst>
              <a:ext uri="{FF2B5EF4-FFF2-40B4-BE49-F238E27FC236}">
                <a16:creationId xmlns:a16="http://schemas.microsoft.com/office/drawing/2014/main" id="{0CE1C6D5-B4B0-F046-A3FD-53C53269A28B}"/>
              </a:ext>
            </a:extLst>
          </p:cNvPr>
          <p:cNvSpPr>
            <a:spLocks noGrp="1"/>
          </p:cNvSpPr>
          <p:nvPr>
            <p:ph idx="1"/>
          </p:nvPr>
        </p:nvSpPr>
        <p:spPr/>
        <p:txBody>
          <a:bodyPr/>
          <a:lstStyle>
            <a:lvl1pPr>
              <a:defRPr b="0" i="0">
                <a:latin typeface="Neo Sans Pro" panose="020B0504030504040204" pitchFamily="34" charset="77"/>
              </a:defRPr>
            </a:lvl1pPr>
            <a:lvl2pPr>
              <a:defRPr b="0" i="0">
                <a:latin typeface="Neo Sans Pro" panose="020B0504030504040204" pitchFamily="34" charset="77"/>
              </a:defRPr>
            </a:lvl2pPr>
            <a:lvl3pPr>
              <a:defRPr b="0" i="0">
                <a:latin typeface="Neo Sans Pro" panose="020B0504030504040204" pitchFamily="34" charset="77"/>
              </a:defRPr>
            </a:lvl3pPr>
            <a:lvl4pPr>
              <a:defRPr b="0" i="0">
                <a:latin typeface="Neo Sans Pro" panose="020B0504030504040204" pitchFamily="34" charset="77"/>
              </a:defRPr>
            </a:lvl4pPr>
            <a:lvl5pPr>
              <a:defRPr b="0" i="0">
                <a:latin typeface="Neo Sans Pro" panose="020B0504030504040204" pitchFamily="34" charset="77"/>
              </a:defRPr>
            </a:lvl5pPr>
          </a:lstStyle>
          <a:p>
            <a:pPr lvl="0"/>
            <a:r>
              <a:rPr lang="sv-SE" dirty="0"/>
              <a:t>Klicka här för att ändra format på bakgrundstexten</a:t>
            </a:r>
          </a:p>
          <a:p>
            <a:pPr lvl="1"/>
            <a:r>
              <a:rPr lang="sv-SE" dirty="0"/>
              <a:t>Nivå två</a:t>
            </a:r>
          </a:p>
          <a:p>
            <a:pPr lvl="2"/>
            <a:r>
              <a:rPr lang="sv-SE" dirty="0"/>
              <a:t>Nivå tre</a:t>
            </a:r>
          </a:p>
          <a:p>
            <a:pPr lvl="3"/>
            <a:r>
              <a:rPr lang="sv-SE" dirty="0"/>
              <a:t>Nivå fyra</a:t>
            </a:r>
          </a:p>
          <a:p>
            <a:pPr lvl="4"/>
            <a:r>
              <a:rPr lang="sv-SE" dirty="0"/>
              <a:t>Nivå fem</a:t>
            </a:r>
            <a:endParaRPr lang="sv-FI" dirty="0"/>
          </a:p>
        </p:txBody>
      </p:sp>
      <p:sp>
        <p:nvSpPr>
          <p:cNvPr id="5" name="Platshållare för sidfot 4">
            <a:extLst>
              <a:ext uri="{FF2B5EF4-FFF2-40B4-BE49-F238E27FC236}">
                <a16:creationId xmlns:a16="http://schemas.microsoft.com/office/drawing/2014/main" id="{BEB2AC44-5BD3-334C-A471-B638F6C08F89}"/>
              </a:ext>
            </a:extLst>
          </p:cNvPr>
          <p:cNvSpPr>
            <a:spLocks noGrp="1"/>
          </p:cNvSpPr>
          <p:nvPr>
            <p:ph type="ftr" sz="quarter" idx="11"/>
          </p:nvPr>
        </p:nvSpPr>
        <p:spPr/>
        <p:txBody>
          <a:bodyPr/>
          <a:lstStyle>
            <a:lvl1pPr>
              <a:defRPr b="0" i="0">
                <a:latin typeface="Neo Sans Pro" panose="020B0504030504040204" pitchFamily="34" charset="77"/>
              </a:defRPr>
            </a:lvl1pPr>
          </a:lstStyle>
          <a:p>
            <a:r>
              <a:rPr lang="sv-FI"/>
              <a:t>www.yrkesakademin.fi</a:t>
            </a:r>
            <a:endParaRPr lang="sv-FI" dirty="0"/>
          </a:p>
        </p:txBody>
      </p:sp>
      <p:sp>
        <p:nvSpPr>
          <p:cNvPr id="6" name="Platshållare för bildnummer 5">
            <a:extLst>
              <a:ext uri="{FF2B5EF4-FFF2-40B4-BE49-F238E27FC236}">
                <a16:creationId xmlns:a16="http://schemas.microsoft.com/office/drawing/2014/main" id="{D6BEE06A-2E20-7C41-8431-22FDB0587F60}"/>
              </a:ext>
            </a:extLst>
          </p:cNvPr>
          <p:cNvSpPr>
            <a:spLocks noGrp="1"/>
          </p:cNvSpPr>
          <p:nvPr>
            <p:ph type="sldNum" sz="quarter" idx="12"/>
          </p:nvPr>
        </p:nvSpPr>
        <p:spPr>
          <a:xfrm>
            <a:off x="407988" y="6356350"/>
            <a:ext cx="559594" cy="365125"/>
          </a:xfrm>
        </p:spPr>
        <p:txBody>
          <a:bodyPr/>
          <a:lstStyle>
            <a:lvl1pPr algn="l">
              <a:defRPr b="0" i="0">
                <a:latin typeface="Neo Sans Pro" panose="020B0504030504040204" pitchFamily="34" charset="77"/>
              </a:defRPr>
            </a:lvl1pPr>
          </a:lstStyle>
          <a:p>
            <a:fld id="{C538573D-828C-AB48-B588-CA8F79CF1E46}" type="slidenum">
              <a:rPr lang="sv-FI" smtClean="0"/>
              <a:pPr/>
              <a:t>‹#›</a:t>
            </a:fld>
            <a:endParaRPr lang="sv-FI" dirty="0"/>
          </a:p>
        </p:txBody>
      </p:sp>
      <p:cxnSp>
        <p:nvCxnSpPr>
          <p:cNvPr id="8" name="Rak 7">
            <a:extLst>
              <a:ext uri="{FF2B5EF4-FFF2-40B4-BE49-F238E27FC236}">
                <a16:creationId xmlns:a16="http://schemas.microsoft.com/office/drawing/2014/main" id="{D1237BE0-F326-E64B-AC5A-85BCBFFEAF4A}"/>
              </a:ext>
            </a:extLst>
          </p:cNvPr>
          <p:cNvCxnSpPr>
            <a:cxnSpLocks/>
          </p:cNvCxnSpPr>
          <p:nvPr userDrawn="1"/>
        </p:nvCxnSpPr>
        <p:spPr>
          <a:xfrm>
            <a:off x="407988" y="1561305"/>
            <a:ext cx="7414418" cy="0"/>
          </a:xfrm>
          <a:prstGeom prst="line">
            <a:avLst/>
          </a:prstGeom>
          <a:ln w="12700"/>
        </p:spPr>
        <p:style>
          <a:lnRef idx="1">
            <a:schemeClr val="accent1"/>
          </a:lnRef>
          <a:fillRef idx="0">
            <a:schemeClr val="accent1"/>
          </a:fillRef>
          <a:effectRef idx="0">
            <a:schemeClr val="accent1"/>
          </a:effectRef>
          <a:fontRef idx="minor">
            <a:schemeClr val="tx1"/>
          </a:fontRef>
        </p:style>
      </p:cxnSp>
      <p:pic>
        <p:nvPicPr>
          <p:cNvPr id="7" name="Bildobjekt 6">
            <a:extLst>
              <a:ext uri="{FF2B5EF4-FFF2-40B4-BE49-F238E27FC236}">
                <a16:creationId xmlns:a16="http://schemas.microsoft.com/office/drawing/2014/main" id="{C3D73782-6F19-8F4B-AB3E-F607AE73FDB1}"/>
              </a:ext>
            </a:extLst>
          </p:cNvPr>
          <p:cNvPicPr>
            <a:picLocks noChangeAspect="1"/>
          </p:cNvPicPr>
          <p:nvPr userDrawn="1"/>
        </p:nvPicPr>
        <p:blipFill>
          <a:blip r:embed="rId2"/>
          <a:stretch>
            <a:fillRect/>
          </a:stretch>
        </p:blipFill>
        <p:spPr>
          <a:xfrm>
            <a:off x="11076343" y="5913438"/>
            <a:ext cx="852132" cy="663575"/>
          </a:xfrm>
          <a:prstGeom prst="rect">
            <a:avLst/>
          </a:prstGeom>
        </p:spPr>
      </p:pic>
    </p:spTree>
    <p:extLst>
      <p:ext uri="{BB962C8B-B14F-4D97-AF65-F5344CB8AC3E}">
        <p14:creationId xmlns:p14="http://schemas.microsoft.com/office/powerpoint/2010/main" val="3403361470"/>
      </p:ext>
    </p:extLst>
  </p:cSld>
  <p:clrMapOvr>
    <a:overrideClrMapping bg1="dk1" tx1="lt1" bg2="dk2" tx2="lt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secHead" preserve="1">
  <p:cSld name="Avsnittsrubrik">
    <p:spTree>
      <p:nvGrpSpPr>
        <p:cNvPr id="1" name=""/>
        <p:cNvGrpSpPr/>
        <p:nvPr/>
      </p:nvGrpSpPr>
      <p:grpSpPr>
        <a:xfrm>
          <a:off x="0" y="0"/>
          <a:ext cx="0" cy="0"/>
          <a:chOff x="0" y="0"/>
          <a:chExt cx="0" cy="0"/>
        </a:xfrm>
      </p:grpSpPr>
      <p:sp>
        <p:nvSpPr>
          <p:cNvPr id="8" name="Rektangel 7">
            <a:extLst>
              <a:ext uri="{FF2B5EF4-FFF2-40B4-BE49-F238E27FC236}">
                <a16:creationId xmlns:a16="http://schemas.microsoft.com/office/drawing/2014/main" id="{9C240205-7AC4-E74B-9494-9BA540898594}"/>
              </a:ext>
            </a:extLst>
          </p:cNvPr>
          <p:cNvSpPr/>
          <p:nvPr userDrawn="1"/>
        </p:nvSpPr>
        <p:spPr>
          <a:xfrm>
            <a:off x="0" y="1278732"/>
            <a:ext cx="12192000" cy="4457700"/>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FI" dirty="0"/>
          </a:p>
        </p:txBody>
      </p:sp>
      <p:sp>
        <p:nvSpPr>
          <p:cNvPr id="3" name="Platshållare för text 2">
            <a:extLst>
              <a:ext uri="{FF2B5EF4-FFF2-40B4-BE49-F238E27FC236}">
                <a16:creationId xmlns:a16="http://schemas.microsoft.com/office/drawing/2014/main" id="{979B7FB2-8705-7C49-831C-19DC6D9DFB46}"/>
              </a:ext>
            </a:extLst>
          </p:cNvPr>
          <p:cNvSpPr>
            <a:spLocks noGrp="1"/>
          </p:cNvSpPr>
          <p:nvPr>
            <p:ph type="body" idx="1"/>
          </p:nvPr>
        </p:nvSpPr>
        <p:spPr>
          <a:xfrm>
            <a:off x="831850" y="4589463"/>
            <a:ext cx="10515600" cy="1500187"/>
          </a:xfrm>
        </p:spPr>
        <p:txBody>
          <a:bodyPr>
            <a:normAutofit/>
          </a:bodyPr>
          <a:lstStyle>
            <a:lvl1pPr marL="0" indent="0">
              <a:buNone/>
              <a:defRPr sz="1400" b="0" i="0">
                <a:solidFill>
                  <a:schemeClr val="bg1"/>
                </a:solidFill>
                <a:latin typeface="Neo Sans Pro" panose="020B0504030504040204" pitchFamily="34" charset="77"/>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v-SE" dirty="0"/>
              <a:t>Klicka här för att ändra format på bakgrundstexten</a:t>
            </a:r>
          </a:p>
        </p:txBody>
      </p:sp>
      <p:sp>
        <p:nvSpPr>
          <p:cNvPr id="5" name="Platshållare för sidfot 4">
            <a:extLst>
              <a:ext uri="{FF2B5EF4-FFF2-40B4-BE49-F238E27FC236}">
                <a16:creationId xmlns:a16="http://schemas.microsoft.com/office/drawing/2014/main" id="{30340EEB-F718-B243-9ABA-F1410FB96CFF}"/>
              </a:ext>
            </a:extLst>
          </p:cNvPr>
          <p:cNvSpPr>
            <a:spLocks noGrp="1"/>
          </p:cNvSpPr>
          <p:nvPr>
            <p:ph type="ftr" sz="quarter" idx="11"/>
          </p:nvPr>
        </p:nvSpPr>
        <p:spPr/>
        <p:txBody>
          <a:bodyPr/>
          <a:lstStyle>
            <a:lvl1pPr>
              <a:defRPr b="0" i="0">
                <a:solidFill>
                  <a:schemeClr val="accent1"/>
                </a:solidFill>
                <a:latin typeface="Neo Sans Pro" panose="020B0504030504040204" pitchFamily="34" charset="77"/>
              </a:defRPr>
            </a:lvl1pPr>
          </a:lstStyle>
          <a:p>
            <a:r>
              <a:rPr lang="sv-FI"/>
              <a:t>www.yrkesakademin.fi</a:t>
            </a:r>
            <a:endParaRPr lang="sv-FI" dirty="0"/>
          </a:p>
        </p:txBody>
      </p:sp>
      <p:sp>
        <p:nvSpPr>
          <p:cNvPr id="6" name="Platshållare för bildnummer 5">
            <a:extLst>
              <a:ext uri="{FF2B5EF4-FFF2-40B4-BE49-F238E27FC236}">
                <a16:creationId xmlns:a16="http://schemas.microsoft.com/office/drawing/2014/main" id="{F06A75C2-7EA5-A749-A7CB-09ED9C7B1F86}"/>
              </a:ext>
            </a:extLst>
          </p:cNvPr>
          <p:cNvSpPr>
            <a:spLocks noGrp="1"/>
          </p:cNvSpPr>
          <p:nvPr>
            <p:ph type="sldNum" sz="quarter" idx="12"/>
          </p:nvPr>
        </p:nvSpPr>
        <p:spPr>
          <a:xfrm>
            <a:off x="407988" y="6345238"/>
            <a:ext cx="559594" cy="365125"/>
          </a:xfrm>
        </p:spPr>
        <p:txBody>
          <a:bodyPr/>
          <a:lstStyle>
            <a:lvl1pPr algn="l">
              <a:defRPr b="0" i="0">
                <a:solidFill>
                  <a:schemeClr val="accent1"/>
                </a:solidFill>
                <a:latin typeface="Neo Sans Pro" panose="020B0504030504040204" pitchFamily="34" charset="77"/>
              </a:defRPr>
            </a:lvl1pPr>
          </a:lstStyle>
          <a:p>
            <a:fld id="{C538573D-828C-AB48-B588-CA8F79CF1E46}" type="slidenum">
              <a:rPr lang="sv-FI" smtClean="0"/>
              <a:pPr/>
              <a:t>‹#›</a:t>
            </a:fld>
            <a:endParaRPr lang="sv-FI" dirty="0"/>
          </a:p>
        </p:txBody>
      </p:sp>
      <p:sp>
        <p:nvSpPr>
          <p:cNvPr id="2" name="Rubrik 1">
            <a:extLst>
              <a:ext uri="{FF2B5EF4-FFF2-40B4-BE49-F238E27FC236}">
                <a16:creationId xmlns:a16="http://schemas.microsoft.com/office/drawing/2014/main" id="{15EE0E27-D2DC-E74F-BC54-9FB6D53CBCAF}"/>
              </a:ext>
            </a:extLst>
          </p:cNvPr>
          <p:cNvSpPr>
            <a:spLocks noGrp="1"/>
          </p:cNvSpPr>
          <p:nvPr>
            <p:ph type="title"/>
          </p:nvPr>
        </p:nvSpPr>
        <p:spPr>
          <a:xfrm>
            <a:off x="831850" y="1709738"/>
            <a:ext cx="10515600" cy="2852737"/>
          </a:xfrm>
        </p:spPr>
        <p:txBody>
          <a:bodyPr anchor="b">
            <a:normAutofit/>
          </a:bodyPr>
          <a:lstStyle>
            <a:lvl1pPr>
              <a:defRPr sz="2800">
                <a:solidFill>
                  <a:schemeClr val="bg1"/>
                </a:solidFill>
              </a:defRPr>
            </a:lvl1pPr>
          </a:lstStyle>
          <a:p>
            <a:r>
              <a:rPr lang="sv-SE" dirty="0"/>
              <a:t>Klicka här för att ändra mall för rubrikformat</a:t>
            </a:r>
            <a:endParaRPr lang="sv-FI" dirty="0"/>
          </a:p>
        </p:txBody>
      </p:sp>
      <p:pic>
        <p:nvPicPr>
          <p:cNvPr id="14" name="Bildobjekt 13">
            <a:extLst>
              <a:ext uri="{FF2B5EF4-FFF2-40B4-BE49-F238E27FC236}">
                <a16:creationId xmlns:a16="http://schemas.microsoft.com/office/drawing/2014/main" id="{9BC455EF-3299-CA49-93E8-A5C41A014AF6}"/>
              </a:ext>
            </a:extLst>
          </p:cNvPr>
          <p:cNvPicPr>
            <a:picLocks noChangeAspect="1"/>
          </p:cNvPicPr>
          <p:nvPr userDrawn="1"/>
        </p:nvPicPr>
        <p:blipFill>
          <a:blip r:embed="rId2"/>
          <a:stretch>
            <a:fillRect/>
          </a:stretch>
        </p:blipFill>
        <p:spPr>
          <a:xfrm>
            <a:off x="8170712" y="2801642"/>
            <a:ext cx="4114800" cy="4479403"/>
          </a:xfrm>
          <a:prstGeom prst="rect">
            <a:avLst/>
          </a:prstGeom>
        </p:spPr>
      </p:pic>
      <p:pic>
        <p:nvPicPr>
          <p:cNvPr id="13" name="Bildobjekt 12">
            <a:extLst>
              <a:ext uri="{FF2B5EF4-FFF2-40B4-BE49-F238E27FC236}">
                <a16:creationId xmlns:a16="http://schemas.microsoft.com/office/drawing/2014/main" id="{C6EFAB31-F152-6F4D-BE12-F69213B0E73D}"/>
              </a:ext>
            </a:extLst>
          </p:cNvPr>
          <p:cNvPicPr>
            <a:picLocks noChangeAspect="1"/>
          </p:cNvPicPr>
          <p:nvPr userDrawn="1"/>
        </p:nvPicPr>
        <p:blipFill>
          <a:blip r:embed="rId3"/>
          <a:stretch>
            <a:fillRect/>
          </a:stretch>
        </p:blipFill>
        <p:spPr>
          <a:xfrm>
            <a:off x="11083639" y="5925526"/>
            <a:ext cx="834409" cy="649774"/>
          </a:xfrm>
          <a:prstGeom prst="rect">
            <a:avLst/>
          </a:prstGeom>
        </p:spPr>
      </p:pic>
      <p:pic>
        <p:nvPicPr>
          <p:cNvPr id="4" name="Bildobjekt 3" descr="En bild som visar Grafik, skärmbild, logotyp, cirkel&#10;&#10;Automatiskt genererad beskrivning">
            <a:extLst>
              <a:ext uri="{FF2B5EF4-FFF2-40B4-BE49-F238E27FC236}">
                <a16:creationId xmlns:a16="http://schemas.microsoft.com/office/drawing/2014/main" id="{EA2E6BD0-2F8E-80DE-B565-527C6AB01389}"/>
              </a:ext>
            </a:extLst>
          </p:cNvPr>
          <p:cNvPicPr>
            <a:picLocks noChangeAspect="1"/>
          </p:cNvPicPr>
          <p:nvPr userDrawn="1"/>
        </p:nvPicPr>
        <p:blipFill>
          <a:blip r:embed="rId4"/>
          <a:stretch>
            <a:fillRect/>
          </a:stretch>
        </p:blipFill>
        <p:spPr>
          <a:xfrm>
            <a:off x="1061416" y="6265220"/>
            <a:ext cx="517210" cy="623586"/>
          </a:xfrm>
          <a:prstGeom prst="rect">
            <a:avLst/>
          </a:prstGeom>
        </p:spPr>
      </p:pic>
    </p:spTree>
    <p:extLst>
      <p:ext uri="{BB962C8B-B14F-4D97-AF65-F5344CB8AC3E}">
        <p14:creationId xmlns:p14="http://schemas.microsoft.com/office/powerpoint/2010/main" val="509982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vå delar">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7667B4DF-EF59-434A-A159-5C0F78331A4A}"/>
              </a:ext>
            </a:extLst>
          </p:cNvPr>
          <p:cNvSpPr>
            <a:spLocks noGrp="1"/>
          </p:cNvSpPr>
          <p:nvPr>
            <p:ph type="title"/>
          </p:nvPr>
        </p:nvSpPr>
        <p:spPr/>
        <p:txBody>
          <a:bodyPr/>
          <a:lstStyle/>
          <a:p>
            <a:r>
              <a:rPr lang="sv-SE" dirty="0"/>
              <a:t>Klicka här för att ändra mall för rubrikformat</a:t>
            </a:r>
            <a:endParaRPr lang="sv-FI" dirty="0"/>
          </a:p>
        </p:txBody>
      </p:sp>
      <p:sp>
        <p:nvSpPr>
          <p:cNvPr id="3" name="Platshållare för innehåll 2">
            <a:extLst>
              <a:ext uri="{FF2B5EF4-FFF2-40B4-BE49-F238E27FC236}">
                <a16:creationId xmlns:a16="http://schemas.microsoft.com/office/drawing/2014/main" id="{3762F816-6A6E-5245-BEF7-05EB4AE16C83}"/>
              </a:ext>
            </a:extLst>
          </p:cNvPr>
          <p:cNvSpPr>
            <a:spLocks noGrp="1"/>
          </p:cNvSpPr>
          <p:nvPr>
            <p:ph sz="half" idx="1"/>
          </p:nvPr>
        </p:nvSpPr>
        <p:spPr>
          <a:xfrm>
            <a:off x="407988" y="1825625"/>
            <a:ext cx="4849812" cy="4351338"/>
          </a:xfrm>
        </p:spPr>
        <p:txBody>
          <a:bodyPr/>
          <a:lstStyle>
            <a:lvl1pPr>
              <a:defRPr b="0" i="0">
                <a:latin typeface="Neo Sans Pro" panose="020B0504030504040204" pitchFamily="34" charset="77"/>
              </a:defRPr>
            </a:lvl1pPr>
            <a:lvl2pPr>
              <a:defRPr b="0" i="0">
                <a:latin typeface="Neo Sans Pro" panose="020B0504030504040204" pitchFamily="34" charset="77"/>
              </a:defRPr>
            </a:lvl2pPr>
            <a:lvl3pPr>
              <a:defRPr b="0" i="0">
                <a:latin typeface="Neo Sans Pro" panose="020B0504030504040204" pitchFamily="34" charset="77"/>
              </a:defRPr>
            </a:lvl3pPr>
            <a:lvl4pPr>
              <a:defRPr b="0" i="0">
                <a:latin typeface="Neo Sans Pro" panose="020B0504030504040204" pitchFamily="34" charset="77"/>
              </a:defRPr>
            </a:lvl4pPr>
            <a:lvl5pPr>
              <a:defRPr b="0" i="0">
                <a:latin typeface="Neo Sans Pro" panose="020B0504030504040204" pitchFamily="34" charset="77"/>
              </a:defRPr>
            </a:lvl5pPr>
          </a:lstStyle>
          <a:p>
            <a:pPr lvl="0"/>
            <a:r>
              <a:rPr lang="sv-SE" dirty="0"/>
              <a:t>Klicka här för att ändra format på bakgrundstexten</a:t>
            </a:r>
          </a:p>
          <a:p>
            <a:pPr lvl="1"/>
            <a:r>
              <a:rPr lang="sv-SE" dirty="0"/>
              <a:t>Nivå två</a:t>
            </a:r>
          </a:p>
          <a:p>
            <a:pPr lvl="2"/>
            <a:r>
              <a:rPr lang="sv-SE" dirty="0"/>
              <a:t>Nivå tre</a:t>
            </a:r>
          </a:p>
          <a:p>
            <a:pPr lvl="3"/>
            <a:r>
              <a:rPr lang="sv-SE" dirty="0"/>
              <a:t>Nivå fyra</a:t>
            </a:r>
          </a:p>
          <a:p>
            <a:pPr lvl="4"/>
            <a:r>
              <a:rPr lang="sv-SE" dirty="0"/>
              <a:t>Nivå fem</a:t>
            </a:r>
            <a:endParaRPr lang="sv-FI" dirty="0"/>
          </a:p>
        </p:txBody>
      </p:sp>
      <p:sp>
        <p:nvSpPr>
          <p:cNvPr id="6" name="Platshållare för sidfot 5">
            <a:extLst>
              <a:ext uri="{FF2B5EF4-FFF2-40B4-BE49-F238E27FC236}">
                <a16:creationId xmlns:a16="http://schemas.microsoft.com/office/drawing/2014/main" id="{6A2884BC-B244-F846-81D0-7048991B027E}"/>
              </a:ext>
            </a:extLst>
          </p:cNvPr>
          <p:cNvSpPr>
            <a:spLocks noGrp="1"/>
          </p:cNvSpPr>
          <p:nvPr>
            <p:ph type="ftr" sz="quarter" idx="11"/>
          </p:nvPr>
        </p:nvSpPr>
        <p:spPr/>
        <p:txBody>
          <a:bodyPr/>
          <a:lstStyle>
            <a:lvl1pPr>
              <a:defRPr b="0" i="0">
                <a:solidFill>
                  <a:schemeClr val="accent1"/>
                </a:solidFill>
                <a:latin typeface="Neo Sans Pro" panose="020B0504030504040204" pitchFamily="34" charset="77"/>
              </a:defRPr>
            </a:lvl1pPr>
          </a:lstStyle>
          <a:p>
            <a:r>
              <a:rPr lang="sv-FI"/>
              <a:t>www.yrkesakademin.fi</a:t>
            </a:r>
            <a:endParaRPr lang="sv-FI" dirty="0"/>
          </a:p>
        </p:txBody>
      </p:sp>
      <p:sp>
        <p:nvSpPr>
          <p:cNvPr id="7" name="Platshållare för bildnummer 6">
            <a:extLst>
              <a:ext uri="{FF2B5EF4-FFF2-40B4-BE49-F238E27FC236}">
                <a16:creationId xmlns:a16="http://schemas.microsoft.com/office/drawing/2014/main" id="{731908CF-5272-9B4A-9231-774C5AC3A963}"/>
              </a:ext>
            </a:extLst>
          </p:cNvPr>
          <p:cNvSpPr>
            <a:spLocks noGrp="1"/>
          </p:cNvSpPr>
          <p:nvPr>
            <p:ph type="sldNum" sz="quarter" idx="12"/>
          </p:nvPr>
        </p:nvSpPr>
        <p:spPr>
          <a:xfrm>
            <a:off x="407988" y="6356350"/>
            <a:ext cx="559594" cy="365125"/>
          </a:xfrm>
        </p:spPr>
        <p:txBody>
          <a:bodyPr/>
          <a:lstStyle>
            <a:lvl1pPr algn="l">
              <a:defRPr b="0" i="0">
                <a:solidFill>
                  <a:schemeClr val="accent1"/>
                </a:solidFill>
                <a:latin typeface="Neo Sans Pro" panose="020B0504030504040204" pitchFamily="34" charset="77"/>
              </a:defRPr>
            </a:lvl1pPr>
          </a:lstStyle>
          <a:p>
            <a:fld id="{C538573D-828C-AB48-B588-CA8F79CF1E46}" type="slidenum">
              <a:rPr lang="sv-FI" smtClean="0"/>
              <a:pPr/>
              <a:t>‹#›</a:t>
            </a:fld>
            <a:endParaRPr lang="sv-FI" dirty="0"/>
          </a:p>
        </p:txBody>
      </p:sp>
      <p:sp>
        <p:nvSpPr>
          <p:cNvPr id="8" name="Platshållare för innehåll 2">
            <a:extLst>
              <a:ext uri="{FF2B5EF4-FFF2-40B4-BE49-F238E27FC236}">
                <a16:creationId xmlns:a16="http://schemas.microsoft.com/office/drawing/2014/main" id="{B323F073-AF53-984E-BF77-08DD15163026}"/>
              </a:ext>
            </a:extLst>
          </p:cNvPr>
          <p:cNvSpPr>
            <a:spLocks noGrp="1"/>
          </p:cNvSpPr>
          <p:nvPr>
            <p:ph sz="half" idx="13"/>
          </p:nvPr>
        </p:nvSpPr>
        <p:spPr>
          <a:xfrm>
            <a:off x="5735306" y="1825625"/>
            <a:ext cx="4849812" cy="4351338"/>
          </a:xfrm>
        </p:spPr>
        <p:txBody>
          <a:bodyPr/>
          <a:lstStyle>
            <a:lvl1pPr>
              <a:defRPr b="0" i="0">
                <a:latin typeface="Neo Sans Pro" panose="020B0504030504040204" pitchFamily="34" charset="77"/>
              </a:defRPr>
            </a:lvl1pPr>
            <a:lvl2pPr>
              <a:defRPr b="0" i="0">
                <a:latin typeface="Neo Sans Pro" panose="020B0504030504040204" pitchFamily="34" charset="77"/>
              </a:defRPr>
            </a:lvl2pPr>
            <a:lvl3pPr>
              <a:defRPr b="0" i="0">
                <a:latin typeface="Neo Sans Pro" panose="020B0504030504040204" pitchFamily="34" charset="77"/>
              </a:defRPr>
            </a:lvl3pPr>
            <a:lvl4pPr>
              <a:defRPr b="0" i="0">
                <a:latin typeface="Neo Sans Pro" panose="020B0504030504040204" pitchFamily="34" charset="77"/>
              </a:defRPr>
            </a:lvl4pPr>
            <a:lvl5pPr>
              <a:defRPr b="0" i="0">
                <a:latin typeface="Neo Sans Pro" panose="020B0504030504040204" pitchFamily="34" charset="77"/>
              </a:defRPr>
            </a:lvl5pPr>
          </a:lstStyle>
          <a:p>
            <a:pPr lvl="0"/>
            <a:r>
              <a:rPr lang="sv-SE" dirty="0"/>
              <a:t>Klicka här för att ändra format på bakgrundstexten</a:t>
            </a:r>
          </a:p>
          <a:p>
            <a:pPr lvl="1"/>
            <a:r>
              <a:rPr lang="sv-SE" dirty="0"/>
              <a:t>Nivå två</a:t>
            </a:r>
          </a:p>
          <a:p>
            <a:pPr lvl="2"/>
            <a:r>
              <a:rPr lang="sv-SE" dirty="0"/>
              <a:t>Nivå tre</a:t>
            </a:r>
          </a:p>
          <a:p>
            <a:pPr lvl="3"/>
            <a:r>
              <a:rPr lang="sv-SE" dirty="0"/>
              <a:t>Nivå fyra</a:t>
            </a:r>
          </a:p>
          <a:p>
            <a:pPr lvl="4"/>
            <a:r>
              <a:rPr lang="sv-SE" dirty="0"/>
              <a:t>Nivå fem</a:t>
            </a:r>
            <a:endParaRPr lang="sv-FI" dirty="0"/>
          </a:p>
        </p:txBody>
      </p:sp>
    </p:spTree>
    <p:extLst>
      <p:ext uri="{BB962C8B-B14F-4D97-AF65-F5344CB8AC3E}">
        <p14:creationId xmlns:p14="http://schemas.microsoft.com/office/powerpoint/2010/main" val="34759913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3_Rubrikbild">
    <p:bg>
      <p:bgRef idx="1001">
        <a:schemeClr val="bg1"/>
      </p:bgRef>
    </p:bg>
    <p:spTree>
      <p:nvGrpSpPr>
        <p:cNvPr id="1" name=""/>
        <p:cNvGrpSpPr/>
        <p:nvPr/>
      </p:nvGrpSpPr>
      <p:grpSpPr>
        <a:xfrm>
          <a:off x="0" y="0"/>
          <a:ext cx="0" cy="0"/>
          <a:chOff x="0" y="0"/>
          <a:chExt cx="0" cy="0"/>
        </a:xfrm>
      </p:grpSpPr>
      <p:pic>
        <p:nvPicPr>
          <p:cNvPr id="25" name="Bildobjekt 24">
            <a:extLst>
              <a:ext uri="{FF2B5EF4-FFF2-40B4-BE49-F238E27FC236}">
                <a16:creationId xmlns:a16="http://schemas.microsoft.com/office/drawing/2014/main" id="{5604793D-238A-3344-A9D4-C4323127EA87}"/>
              </a:ext>
            </a:extLst>
          </p:cNvPr>
          <p:cNvPicPr>
            <a:picLocks noChangeAspect="1"/>
          </p:cNvPicPr>
          <p:nvPr userDrawn="1"/>
        </p:nvPicPr>
        <p:blipFill>
          <a:blip r:embed="rId2"/>
          <a:stretch>
            <a:fillRect/>
          </a:stretch>
        </p:blipFill>
        <p:spPr>
          <a:xfrm>
            <a:off x="8170712" y="2801642"/>
            <a:ext cx="4114800" cy="4479403"/>
          </a:xfrm>
          <a:prstGeom prst="rect">
            <a:avLst/>
          </a:prstGeom>
        </p:spPr>
      </p:pic>
      <p:sp>
        <p:nvSpPr>
          <p:cNvPr id="5" name="Platshållare för sidfot 4">
            <a:extLst>
              <a:ext uri="{FF2B5EF4-FFF2-40B4-BE49-F238E27FC236}">
                <a16:creationId xmlns:a16="http://schemas.microsoft.com/office/drawing/2014/main" id="{E17B2807-E1E9-4044-A62D-F79F70D2C782}"/>
              </a:ext>
            </a:extLst>
          </p:cNvPr>
          <p:cNvSpPr>
            <a:spLocks noGrp="1"/>
          </p:cNvSpPr>
          <p:nvPr>
            <p:ph type="ftr" sz="quarter" idx="11"/>
          </p:nvPr>
        </p:nvSpPr>
        <p:spPr/>
        <p:txBody>
          <a:bodyPr/>
          <a:lstStyle>
            <a:lvl1pPr>
              <a:defRPr b="0" i="0">
                <a:latin typeface="Neo Sans Pro" panose="020B0504030504040204" pitchFamily="34" charset="77"/>
              </a:defRPr>
            </a:lvl1pPr>
          </a:lstStyle>
          <a:p>
            <a:r>
              <a:rPr lang="sv-FI"/>
              <a:t>www.yrkesakademin.fi</a:t>
            </a:r>
            <a:endParaRPr lang="sv-FI" dirty="0"/>
          </a:p>
        </p:txBody>
      </p:sp>
      <p:sp>
        <p:nvSpPr>
          <p:cNvPr id="6" name="Platshållare för bildnummer 5">
            <a:extLst>
              <a:ext uri="{FF2B5EF4-FFF2-40B4-BE49-F238E27FC236}">
                <a16:creationId xmlns:a16="http://schemas.microsoft.com/office/drawing/2014/main" id="{D4AAC76B-EF7C-C94C-AC2C-4F1D5393899B}"/>
              </a:ext>
            </a:extLst>
          </p:cNvPr>
          <p:cNvSpPr>
            <a:spLocks noGrp="1"/>
          </p:cNvSpPr>
          <p:nvPr>
            <p:ph type="sldNum" sz="quarter" idx="12"/>
          </p:nvPr>
        </p:nvSpPr>
        <p:spPr>
          <a:xfrm>
            <a:off x="407988" y="6356350"/>
            <a:ext cx="559594" cy="365125"/>
          </a:xfrm>
        </p:spPr>
        <p:txBody>
          <a:bodyPr/>
          <a:lstStyle>
            <a:lvl1pPr algn="l">
              <a:defRPr b="0" i="0">
                <a:latin typeface="Neo Sans Pro" panose="020B0504030504040204" pitchFamily="34" charset="77"/>
              </a:defRPr>
            </a:lvl1pPr>
          </a:lstStyle>
          <a:p>
            <a:fld id="{C538573D-828C-AB48-B588-CA8F79CF1E46}" type="slidenum">
              <a:rPr lang="sv-FI" smtClean="0"/>
              <a:pPr/>
              <a:t>‹#›</a:t>
            </a:fld>
            <a:endParaRPr lang="sv-FI" dirty="0"/>
          </a:p>
        </p:txBody>
      </p:sp>
      <p:sp>
        <p:nvSpPr>
          <p:cNvPr id="17" name="Rubrik 1">
            <a:extLst>
              <a:ext uri="{FF2B5EF4-FFF2-40B4-BE49-F238E27FC236}">
                <a16:creationId xmlns:a16="http://schemas.microsoft.com/office/drawing/2014/main" id="{E7A89622-EB4B-8046-9D6B-046A781850EF}"/>
              </a:ext>
            </a:extLst>
          </p:cNvPr>
          <p:cNvSpPr>
            <a:spLocks noGrp="1"/>
          </p:cNvSpPr>
          <p:nvPr>
            <p:ph type="title" hasCustomPrompt="1"/>
          </p:nvPr>
        </p:nvSpPr>
        <p:spPr>
          <a:xfrm>
            <a:off x="407988" y="188913"/>
            <a:ext cx="10177130" cy="1331912"/>
          </a:xfrm>
        </p:spPr>
        <p:txBody>
          <a:bodyPr/>
          <a:lstStyle/>
          <a:p>
            <a:r>
              <a:rPr lang="sv-SE" dirty="0"/>
              <a:t>Klicka här för att ändra </a:t>
            </a:r>
            <a:br>
              <a:rPr lang="sv-SE" dirty="0"/>
            </a:br>
            <a:r>
              <a:rPr lang="sv-SE" dirty="0"/>
              <a:t>mall för rubrikformat</a:t>
            </a:r>
            <a:endParaRPr lang="sv-FI" dirty="0"/>
          </a:p>
        </p:txBody>
      </p:sp>
      <p:sp>
        <p:nvSpPr>
          <p:cNvPr id="21" name="Platshållare för innehåll 2">
            <a:extLst>
              <a:ext uri="{FF2B5EF4-FFF2-40B4-BE49-F238E27FC236}">
                <a16:creationId xmlns:a16="http://schemas.microsoft.com/office/drawing/2014/main" id="{77CE99C1-CDF2-CA49-94F5-93007729537F}"/>
              </a:ext>
            </a:extLst>
          </p:cNvPr>
          <p:cNvSpPr>
            <a:spLocks noGrp="1"/>
          </p:cNvSpPr>
          <p:nvPr>
            <p:ph sz="half" idx="1"/>
          </p:nvPr>
        </p:nvSpPr>
        <p:spPr>
          <a:xfrm>
            <a:off x="407988" y="1612237"/>
            <a:ext cx="4849812" cy="4588538"/>
          </a:xfrm>
        </p:spPr>
        <p:txBody>
          <a:bodyPr/>
          <a:lstStyle>
            <a:lvl1pPr>
              <a:defRPr b="0" i="0">
                <a:latin typeface="Neo Sans Pro" panose="020B0504030504040204" pitchFamily="34" charset="77"/>
              </a:defRPr>
            </a:lvl1pPr>
            <a:lvl2pPr>
              <a:defRPr b="0" i="0">
                <a:latin typeface="Neo Sans Pro" panose="020B0504030504040204" pitchFamily="34" charset="77"/>
              </a:defRPr>
            </a:lvl2pPr>
            <a:lvl3pPr>
              <a:defRPr b="0" i="0">
                <a:latin typeface="Neo Sans Pro" panose="020B0504030504040204" pitchFamily="34" charset="77"/>
              </a:defRPr>
            </a:lvl3pPr>
            <a:lvl4pPr>
              <a:defRPr b="0" i="0">
                <a:latin typeface="Neo Sans Pro" panose="020B0504030504040204" pitchFamily="34" charset="77"/>
              </a:defRPr>
            </a:lvl4pPr>
            <a:lvl5pPr>
              <a:defRPr b="0" i="0">
                <a:latin typeface="Neo Sans Pro" panose="020B0504030504040204" pitchFamily="34" charset="77"/>
              </a:defRPr>
            </a:lvl5pPr>
          </a:lstStyle>
          <a:p>
            <a:pPr lvl="0"/>
            <a:r>
              <a:rPr lang="sv-SE" dirty="0"/>
              <a:t>Klicka här för att ändra format på bakgrundstexten</a:t>
            </a:r>
          </a:p>
          <a:p>
            <a:pPr lvl="1"/>
            <a:r>
              <a:rPr lang="sv-SE" dirty="0"/>
              <a:t>Nivå två</a:t>
            </a:r>
          </a:p>
          <a:p>
            <a:pPr lvl="2"/>
            <a:r>
              <a:rPr lang="sv-SE" dirty="0"/>
              <a:t>Nivå tre</a:t>
            </a:r>
          </a:p>
          <a:p>
            <a:pPr lvl="3"/>
            <a:r>
              <a:rPr lang="sv-SE" dirty="0"/>
              <a:t>Nivå fyra</a:t>
            </a:r>
          </a:p>
          <a:p>
            <a:pPr lvl="4"/>
            <a:r>
              <a:rPr lang="sv-SE" dirty="0"/>
              <a:t>Nivå fem</a:t>
            </a:r>
            <a:endParaRPr lang="sv-FI" dirty="0"/>
          </a:p>
        </p:txBody>
      </p:sp>
      <p:sp>
        <p:nvSpPr>
          <p:cNvPr id="23" name="Platshållare för innehåll 2">
            <a:extLst>
              <a:ext uri="{FF2B5EF4-FFF2-40B4-BE49-F238E27FC236}">
                <a16:creationId xmlns:a16="http://schemas.microsoft.com/office/drawing/2014/main" id="{A6762D99-C2B1-734B-9152-4ADA0E728FB7}"/>
              </a:ext>
            </a:extLst>
          </p:cNvPr>
          <p:cNvSpPr>
            <a:spLocks noGrp="1"/>
          </p:cNvSpPr>
          <p:nvPr>
            <p:ph sz="half" idx="13"/>
          </p:nvPr>
        </p:nvSpPr>
        <p:spPr>
          <a:xfrm>
            <a:off x="5728494" y="1614310"/>
            <a:ext cx="4849812" cy="3897314"/>
          </a:xfrm>
        </p:spPr>
        <p:txBody>
          <a:bodyPr/>
          <a:lstStyle>
            <a:lvl1pPr>
              <a:defRPr b="0" i="0">
                <a:latin typeface="Neo Sans Pro" panose="020B0504030504040204" pitchFamily="34" charset="77"/>
              </a:defRPr>
            </a:lvl1pPr>
            <a:lvl2pPr>
              <a:defRPr b="0" i="0">
                <a:latin typeface="Neo Sans Pro" panose="020B0504030504040204" pitchFamily="34" charset="77"/>
              </a:defRPr>
            </a:lvl2pPr>
            <a:lvl3pPr>
              <a:defRPr b="0" i="0">
                <a:latin typeface="Neo Sans Pro" panose="020B0504030504040204" pitchFamily="34" charset="77"/>
              </a:defRPr>
            </a:lvl3pPr>
            <a:lvl4pPr>
              <a:defRPr b="0" i="0">
                <a:latin typeface="Neo Sans Pro" panose="020B0504030504040204" pitchFamily="34" charset="77"/>
              </a:defRPr>
            </a:lvl4pPr>
            <a:lvl5pPr>
              <a:defRPr b="0" i="0">
                <a:latin typeface="Neo Sans Pro" panose="020B0504030504040204" pitchFamily="34" charset="77"/>
              </a:defRPr>
            </a:lvl5pPr>
          </a:lstStyle>
          <a:p>
            <a:pPr lvl="0"/>
            <a:r>
              <a:rPr lang="sv-SE" dirty="0"/>
              <a:t>Klicka här för att ändra format på bakgrundstexten</a:t>
            </a:r>
          </a:p>
          <a:p>
            <a:pPr lvl="1"/>
            <a:r>
              <a:rPr lang="sv-SE" dirty="0"/>
              <a:t>Nivå två</a:t>
            </a:r>
          </a:p>
          <a:p>
            <a:pPr lvl="2"/>
            <a:r>
              <a:rPr lang="sv-SE" dirty="0"/>
              <a:t>Nivå tre</a:t>
            </a:r>
          </a:p>
          <a:p>
            <a:pPr lvl="3"/>
            <a:r>
              <a:rPr lang="sv-SE" dirty="0"/>
              <a:t>Nivå fyra</a:t>
            </a:r>
          </a:p>
          <a:p>
            <a:pPr lvl="4"/>
            <a:r>
              <a:rPr lang="sv-SE" dirty="0"/>
              <a:t>Nivå fem</a:t>
            </a:r>
            <a:endParaRPr lang="sv-FI" dirty="0"/>
          </a:p>
        </p:txBody>
      </p:sp>
      <p:pic>
        <p:nvPicPr>
          <p:cNvPr id="24" name="Bildobjekt 23">
            <a:extLst>
              <a:ext uri="{FF2B5EF4-FFF2-40B4-BE49-F238E27FC236}">
                <a16:creationId xmlns:a16="http://schemas.microsoft.com/office/drawing/2014/main" id="{AD082CDE-6B88-2047-9FDF-E13ACCE3CF59}"/>
              </a:ext>
            </a:extLst>
          </p:cNvPr>
          <p:cNvPicPr>
            <a:picLocks noChangeAspect="1"/>
          </p:cNvPicPr>
          <p:nvPr userDrawn="1"/>
        </p:nvPicPr>
        <p:blipFill>
          <a:blip r:embed="rId3"/>
          <a:stretch>
            <a:fillRect/>
          </a:stretch>
        </p:blipFill>
        <p:spPr>
          <a:xfrm>
            <a:off x="11083639" y="5925526"/>
            <a:ext cx="834409" cy="649774"/>
          </a:xfrm>
          <a:prstGeom prst="rect">
            <a:avLst/>
          </a:prstGeom>
        </p:spPr>
      </p:pic>
      <p:pic>
        <p:nvPicPr>
          <p:cNvPr id="2" name="Bildobjekt 1" descr="En bild som visar Grafik, skärmbild, logotyp, cirkel&#10;&#10;Automatiskt genererad beskrivning">
            <a:extLst>
              <a:ext uri="{FF2B5EF4-FFF2-40B4-BE49-F238E27FC236}">
                <a16:creationId xmlns:a16="http://schemas.microsoft.com/office/drawing/2014/main" id="{D60B4399-922C-6B07-63F3-F24852E61EBE}"/>
              </a:ext>
            </a:extLst>
          </p:cNvPr>
          <p:cNvPicPr>
            <a:picLocks noChangeAspect="1"/>
          </p:cNvPicPr>
          <p:nvPr userDrawn="1"/>
        </p:nvPicPr>
        <p:blipFill>
          <a:blip r:embed="rId4"/>
          <a:stretch>
            <a:fillRect/>
          </a:stretch>
        </p:blipFill>
        <p:spPr>
          <a:xfrm>
            <a:off x="1061416" y="6265220"/>
            <a:ext cx="517210" cy="623586"/>
          </a:xfrm>
          <a:prstGeom prst="rect">
            <a:avLst/>
          </a:prstGeom>
        </p:spPr>
      </p:pic>
    </p:spTree>
    <p:extLst>
      <p:ext uri="{BB962C8B-B14F-4D97-AF65-F5344CB8AC3E}">
        <p14:creationId xmlns:p14="http://schemas.microsoft.com/office/powerpoint/2010/main" val="1039816612"/>
      </p:ext>
    </p:extLst>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twoTxTwoObj" preserve="1">
  <p:cSld name="Jämförelse">
    <p:bg>
      <p:bgRef idx="1001">
        <a:schemeClr val="bg1"/>
      </p:bgRef>
    </p:bg>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067C89E1-1350-4D44-8E53-887129C3AD8F}"/>
              </a:ext>
            </a:extLst>
          </p:cNvPr>
          <p:cNvSpPr>
            <a:spLocks noGrp="1"/>
          </p:cNvSpPr>
          <p:nvPr>
            <p:ph type="title"/>
          </p:nvPr>
        </p:nvSpPr>
        <p:spPr>
          <a:xfrm>
            <a:off x="839788" y="365125"/>
            <a:ext cx="10515600" cy="1325563"/>
          </a:xfrm>
        </p:spPr>
        <p:txBody>
          <a:bodyPr/>
          <a:lstStyle/>
          <a:p>
            <a:r>
              <a:rPr lang="sv-SE" dirty="0"/>
              <a:t>Klicka här för att ändra mall för rubrikformat</a:t>
            </a:r>
            <a:endParaRPr lang="sv-FI" dirty="0"/>
          </a:p>
        </p:txBody>
      </p:sp>
      <p:sp>
        <p:nvSpPr>
          <p:cNvPr id="3" name="Platshållare för text 2">
            <a:extLst>
              <a:ext uri="{FF2B5EF4-FFF2-40B4-BE49-F238E27FC236}">
                <a16:creationId xmlns:a16="http://schemas.microsoft.com/office/drawing/2014/main" id="{B179CF52-4222-154C-9446-E006869FD20D}"/>
              </a:ext>
            </a:extLst>
          </p:cNvPr>
          <p:cNvSpPr>
            <a:spLocks noGrp="1"/>
          </p:cNvSpPr>
          <p:nvPr>
            <p:ph type="body" idx="1"/>
          </p:nvPr>
        </p:nvSpPr>
        <p:spPr>
          <a:xfrm>
            <a:off x="839788" y="1681163"/>
            <a:ext cx="5157787" cy="823912"/>
          </a:xfrm>
        </p:spPr>
        <p:txBody>
          <a:bodyPr anchor="b"/>
          <a:lstStyle>
            <a:lvl1pPr marL="0" indent="0">
              <a:buNone/>
              <a:defRPr sz="1800" b="0" i="0">
                <a:latin typeface="Neo Sans Pro" panose="020B0504030504040204" pitchFamily="34" charset="77"/>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v-SE" dirty="0"/>
              <a:t>Klicka här för att ändra format på bakgrundstexten</a:t>
            </a:r>
          </a:p>
        </p:txBody>
      </p:sp>
      <p:sp>
        <p:nvSpPr>
          <p:cNvPr id="4" name="Platshållare för innehåll 3">
            <a:extLst>
              <a:ext uri="{FF2B5EF4-FFF2-40B4-BE49-F238E27FC236}">
                <a16:creationId xmlns:a16="http://schemas.microsoft.com/office/drawing/2014/main" id="{0E084E39-3B55-394A-B96B-FB7F965B62D8}"/>
              </a:ext>
            </a:extLst>
          </p:cNvPr>
          <p:cNvSpPr>
            <a:spLocks noGrp="1"/>
          </p:cNvSpPr>
          <p:nvPr>
            <p:ph sz="half" idx="2"/>
          </p:nvPr>
        </p:nvSpPr>
        <p:spPr>
          <a:xfrm>
            <a:off x="839788" y="2505075"/>
            <a:ext cx="5157787" cy="3684588"/>
          </a:xfrm>
        </p:spPr>
        <p:txBody>
          <a:bodyPr/>
          <a:lstStyle>
            <a:lvl1pPr>
              <a:defRPr b="0" i="0">
                <a:latin typeface="Neo Sans Pro" panose="020B0504030504040204" pitchFamily="34" charset="77"/>
              </a:defRPr>
            </a:lvl1pPr>
            <a:lvl2pPr>
              <a:defRPr b="0" i="0">
                <a:latin typeface="Neo Sans Pro" panose="020B0504030504040204" pitchFamily="34" charset="77"/>
              </a:defRPr>
            </a:lvl2pPr>
            <a:lvl3pPr>
              <a:defRPr b="0" i="0">
                <a:latin typeface="Neo Sans Pro" panose="020B0504030504040204" pitchFamily="34" charset="77"/>
              </a:defRPr>
            </a:lvl3pPr>
            <a:lvl4pPr>
              <a:defRPr b="0" i="0">
                <a:latin typeface="Neo Sans Pro" panose="020B0504030504040204" pitchFamily="34" charset="77"/>
              </a:defRPr>
            </a:lvl4pPr>
            <a:lvl5pPr>
              <a:defRPr b="0" i="0">
                <a:latin typeface="Neo Sans Pro" panose="020B0504030504040204" pitchFamily="34" charset="77"/>
              </a:defRPr>
            </a:lvl5pPr>
          </a:lstStyle>
          <a:p>
            <a:pPr lvl="0"/>
            <a:r>
              <a:rPr lang="sv-SE" dirty="0"/>
              <a:t>Klicka här för att ändra format på bakgrundstexten</a:t>
            </a:r>
          </a:p>
          <a:p>
            <a:pPr lvl="1"/>
            <a:r>
              <a:rPr lang="sv-SE" dirty="0"/>
              <a:t>Nivå två</a:t>
            </a:r>
          </a:p>
          <a:p>
            <a:pPr lvl="2"/>
            <a:r>
              <a:rPr lang="sv-SE" dirty="0"/>
              <a:t>Nivå tre</a:t>
            </a:r>
          </a:p>
          <a:p>
            <a:pPr lvl="3"/>
            <a:r>
              <a:rPr lang="sv-SE" dirty="0"/>
              <a:t>Nivå fyra</a:t>
            </a:r>
          </a:p>
          <a:p>
            <a:pPr lvl="4"/>
            <a:r>
              <a:rPr lang="sv-SE" dirty="0"/>
              <a:t>Nivå fem</a:t>
            </a:r>
            <a:endParaRPr lang="sv-FI" dirty="0"/>
          </a:p>
        </p:txBody>
      </p:sp>
      <p:sp>
        <p:nvSpPr>
          <p:cNvPr id="5" name="Platshållare för text 4">
            <a:extLst>
              <a:ext uri="{FF2B5EF4-FFF2-40B4-BE49-F238E27FC236}">
                <a16:creationId xmlns:a16="http://schemas.microsoft.com/office/drawing/2014/main" id="{5272D977-FF7E-8B44-8603-DA0DC1B87DE0}"/>
              </a:ext>
            </a:extLst>
          </p:cNvPr>
          <p:cNvSpPr>
            <a:spLocks noGrp="1"/>
          </p:cNvSpPr>
          <p:nvPr>
            <p:ph type="body" sz="quarter" idx="3"/>
          </p:nvPr>
        </p:nvSpPr>
        <p:spPr>
          <a:xfrm>
            <a:off x="6172200" y="1681163"/>
            <a:ext cx="5183188" cy="823912"/>
          </a:xfrm>
        </p:spPr>
        <p:txBody>
          <a:bodyPr anchor="b"/>
          <a:lstStyle>
            <a:lvl1pPr marL="0" indent="0">
              <a:buNone/>
              <a:defRPr sz="1800" b="0" i="0">
                <a:latin typeface="Neo Sans Pro" panose="020B0504030504040204" pitchFamily="34" charset="77"/>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v-SE" dirty="0"/>
              <a:t>Klicka här för att ändra format på bakgrundstexten</a:t>
            </a:r>
          </a:p>
        </p:txBody>
      </p:sp>
      <p:sp>
        <p:nvSpPr>
          <p:cNvPr id="6" name="Platshållare för innehåll 5">
            <a:extLst>
              <a:ext uri="{FF2B5EF4-FFF2-40B4-BE49-F238E27FC236}">
                <a16:creationId xmlns:a16="http://schemas.microsoft.com/office/drawing/2014/main" id="{6E91089F-EC02-6D4B-820C-868EA98FE2C1}"/>
              </a:ext>
            </a:extLst>
          </p:cNvPr>
          <p:cNvSpPr>
            <a:spLocks noGrp="1"/>
          </p:cNvSpPr>
          <p:nvPr>
            <p:ph sz="quarter" idx="4"/>
          </p:nvPr>
        </p:nvSpPr>
        <p:spPr>
          <a:xfrm>
            <a:off x="6172200" y="2505075"/>
            <a:ext cx="5183188" cy="3684588"/>
          </a:xfrm>
        </p:spPr>
        <p:txBody>
          <a:bodyPr/>
          <a:lstStyle>
            <a:lvl1pPr>
              <a:defRPr b="0" i="0">
                <a:latin typeface="Neo Sans Pro" panose="020B0504030504040204" pitchFamily="34" charset="77"/>
              </a:defRPr>
            </a:lvl1pPr>
            <a:lvl2pPr>
              <a:defRPr b="0" i="0">
                <a:latin typeface="Neo Sans Pro" panose="020B0504030504040204" pitchFamily="34" charset="77"/>
              </a:defRPr>
            </a:lvl2pPr>
            <a:lvl3pPr>
              <a:defRPr b="0" i="0">
                <a:latin typeface="Neo Sans Pro" panose="020B0504030504040204" pitchFamily="34" charset="77"/>
              </a:defRPr>
            </a:lvl3pPr>
            <a:lvl4pPr>
              <a:defRPr b="0" i="0">
                <a:latin typeface="Neo Sans Pro" panose="020B0504030504040204" pitchFamily="34" charset="77"/>
              </a:defRPr>
            </a:lvl4pPr>
            <a:lvl5pPr>
              <a:defRPr b="0" i="0">
                <a:latin typeface="Neo Sans Pro" panose="020B0504030504040204" pitchFamily="34" charset="77"/>
              </a:defRPr>
            </a:lvl5pPr>
          </a:lstStyle>
          <a:p>
            <a:pPr lvl="0"/>
            <a:r>
              <a:rPr lang="sv-SE" dirty="0"/>
              <a:t>Klicka här för att ändra format på bakgrundstexten</a:t>
            </a:r>
          </a:p>
          <a:p>
            <a:pPr lvl="1"/>
            <a:r>
              <a:rPr lang="sv-SE" dirty="0"/>
              <a:t>Nivå två</a:t>
            </a:r>
          </a:p>
          <a:p>
            <a:pPr lvl="2"/>
            <a:r>
              <a:rPr lang="sv-SE" dirty="0"/>
              <a:t>Nivå tre</a:t>
            </a:r>
          </a:p>
          <a:p>
            <a:pPr lvl="3"/>
            <a:r>
              <a:rPr lang="sv-SE" dirty="0"/>
              <a:t>Nivå fyra</a:t>
            </a:r>
          </a:p>
          <a:p>
            <a:pPr lvl="4"/>
            <a:r>
              <a:rPr lang="sv-SE" dirty="0"/>
              <a:t>Nivå fem</a:t>
            </a:r>
            <a:endParaRPr lang="sv-FI" dirty="0"/>
          </a:p>
        </p:txBody>
      </p:sp>
      <p:sp>
        <p:nvSpPr>
          <p:cNvPr id="8" name="Platshållare för sidfot 7">
            <a:extLst>
              <a:ext uri="{FF2B5EF4-FFF2-40B4-BE49-F238E27FC236}">
                <a16:creationId xmlns:a16="http://schemas.microsoft.com/office/drawing/2014/main" id="{80413174-AF14-674D-A254-4630A0D358F4}"/>
              </a:ext>
            </a:extLst>
          </p:cNvPr>
          <p:cNvSpPr>
            <a:spLocks noGrp="1"/>
          </p:cNvSpPr>
          <p:nvPr>
            <p:ph type="ftr" sz="quarter" idx="11"/>
          </p:nvPr>
        </p:nvSpPr>
        <p:spPr/>
        <p:txBody>
          <a:bodyPr/>
          <a:lstStyle>
            <a:lvl1pPr>
              <a:defRPr b="0" i="0">
                <a:latin typeface="Neo Sans Pro" panose="020B0504030504040204" pitchFamily="34" charset="77"/>
              </a:defRPr>
            </a:lvl1pPr>
          </a:lstStyle>
          <a:p>
            <a:r>
              <a:rPr lang="sv-FI"/>
              <a:t>www.yrkesakademin.fi</a:t>
            </a:r>
            <a:endParaRPr lang="sv-FI" dirty="0"/>
          </a:p>
        </p:txBody>
      </p:sp>
      <p:sp>
        <p:nvSpPr>
          <p:cNvPr id="9" name="Platshållare för bildnummer 8">
            <a:extLst>
              <a:ext uri="{FF2B5EF4-FFF2-40B4-BE49-F238E27FC236}">
                <a16:creationId xmlns:a16="http://schemas.microsoft.com/office/drawing/2014/main" id="{CED992A9-219C-794E-A4DD-3481B700C145}"/>
              </a:ext>
            </a:extLst>
          </p:cNvPr>
          <p:cNvSpPr>
            <a:spLocks noGrp="1"/>
          </p:cNvSpPr>
          <p:nvPr>
            <p:ph type="sldNum" sz="quarter" idx="12"/>
          </p:nvPr>
        </p:nvSpPr>
        <p:spPr>
          <a:xfrm>
            <a:off x="407988" y="6345238"/>
            <a:ext cx="559594" cy="365125"/>
          </a:xfrm>
        </p:spPr>
        <p:txBody>
          <a:bodyPr/>
          <a:lstStyle>
            <a:lvl1pPr algn="l">
              <a:defRPr b="0" i="0">
                <a:latin typeface="Neo Sans Pro" panose="020B0504030504040204" pitchFamily="34" charset="77"/>
              </a:defRPr>
            </a:lvl1pPr>
          </a:lstStyle>
          <a:p>
            <a:fld id="{C538573D-828C-AB48-B588-CA8F79CF1E46}" type="slidenum">
              <a:rPr lang="sv-FI" smtClean="0"/>
              <a:pPr/>
              <a:t>‹#›</a:t>
            </a:fld>
            <a:endParaRPr lang="sv-FI" dirty="0"/>
          </a:p>
        </p:txBody>
      </p:sp>
      <p:pic>
        <p:nvPicPr>
          <p:cNvPr id="10" name="Bildobjekt 9">
            <a:extLst>
              <a:ext uri="{FF2B5EF4-FFF2-40B4-BE49-F238E27FC236}">
                <a16:creationId xmlns:a16="http://schemas.microsoft.com/office/drawing/2014/main" id="{0D3C20AB-068D-DF42-BFB5-6A52BAD2A1CF}"/>
              </a:ext>
            </a:extLst>
          </p:cNvPr>
          <p:cNvPicPr>
            <a:picLocks noChangeAspect="1"/>
          </p:cNvPicPr>
          <p:nvPr userDrawn="1"/>
        </p:nvPicPr>
        <p:blipFill>
          <a:blip r:embed="rId2"/>
          <a:stretch>
            <a:fillRect/>
          </a:stretch>
        </p:blipFill>
        <p:spPr>
          <a:xfrm>
            <a:off x="11076343" y="5913438"/>
            <a:ext cx="852132" cy="663575"/>
          </a:xfrm>
          <a:prstGeom prst="rect">
            <a:avLst/>
          </a:prstGeom>
        </p:spPr>
      </p:pic>
    </p:spTree>
    <p:extLst>
      <p:ext uri="{BB962C8B-B14F-4D97-AF65-F5344CB8AC3E}">
        <p14:creationId xmlns:p14="http://schemas.microsoft.com/office/powerpoint/2010/main" val="554442882"/>
      </p:ext>
    </p:extLst>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Endast rubrik">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F156E6D5-8416-9B4E-B817-DF8F6A5C16E8}"/>
              </a:ext>
            </a:extLst>
          </p:cNvPr>
          <p:cNvSpPr>
            <a:spLocks noGrp="1"/>
          </p:cNvSpPr>
          <p:nvPr>
            <p:ph type="title"/>
          </p:nvPr>
        </p:nvSpPr>
        <p:spPr/>
        <p:txBody>
          <a:bodyPr/>
          <a:lstStyle/>
          <a:p>
            <a:r>
              <a:rPr lang="sv-SE" dirty="0"/>
              <a:t>Klicka här för att ändra mall för rubrikformat</a:t>
            </a:r>
            <a:endParaRPr lang="sv-FI" dirty="0"/>
          </a:p>
        </p:txBody>
      </p:sp>
      <p:sp>
        <p:nvSpPr>
          <p:cNvPr id="4" name="Platshållare för sidfot 3">
            <a:extLst>
              <a:ext uri="{FF2B5EF4-FFF2-40B4-BE49-F238E27FC236}">
                <a16:creationId xmlns:a16="http://schemas.microsoft.com/office/drawing/2014/main" id="{414BDF52-030A-F647-AEE1-F6EB7CDC5D7F}"/>
              </a:ext>
            </a:extLst>
          </p:cNvPr>
          <p:cNvSpPr>
            <a:spLocks noGrp="1"/>
          </p:cNvSpPr>
          <p:nvPr>
            <p:ph type="ftr" sz="quarter" idx="11"/>
          </p:nvPr>
        </p:nvSpPr>
        <p:spPr/>
        <p:txBody>
          <a:bodyPr/>
          <a:lstStyle>
            <a:lvl1pPr>
              <a:defRPr b="0" i="0">
                <a:solidFill>
                  <a:schemeClr val="accent1"/>
                </a:solidFill>
                <a:latin typeface="Neo Sans Pro" panose="020B0504030504040204" pitchFamily="34" charset="77"/>
              </a:defRPr>
            </a:lvl1pPr>
          </a:lstStyle>
          <a:p>
            <a:r>
              <a:rPr lang="sv-FI"/>
              <a:t>www.yrkesakademin.fi</a:t>
            </a:r>
            <a:endParaRPr lang="sv-FI" dirty="0"/>
          </a:p>
        </p:txBody>
      </p:sp>
      <p:sp>
        <p:nvSpPr>
          <p:cNvPr id="5" name="Platshållare för bildnummer 4">
            <a:extLst>
              <a:ext uri="{FF2B5EF4-FFF2-40B4-BE49-F238E27FC236}">
                <a16:creationId xmlns:a16="http://schemas.microsoft.com/office/drawing/2014/main" id="{82268FE5-E52E-AD4F-9383-B9F447B96BA8}"/>
              </a:ext>
            </a:extLst>
          </p:cNvPr>
          <p:cNvSpPr>
            <a:spLocks noGrp="1"/>
          </p:cNvSpPr>
          <p:nvPr>
            <p:ph type="sldNum" sz="quarter" idx="12"/>
          </p:nvPr>
        </p:nvSpPr>
        <p:spPr>
          <a:xfrm>
            <a:off x="407988" y="6356350"/>
            <a:ext cx="559594" cy="365125"/>
          </a:xfrm>
        </p:spPr>
        <p:txBody>
          <a:bodyPr/>
          <a:lstStyle>
            <a:lvl1pPr algn="l">
              <a:defRPr b="0" i="0">
                <a:solidFill>
                  <a:schemeClr val="accent1"/>
                </a:solidFill>
                <a:latin typeface="Neo Sans Pro" panose="020B0504030504040204" pitchFamily="34" charset="77"/>
              </a:defRPr>
            </a:lvl1pPr>
          </a:lstStyle>
          <a:p>
            <a:fld id="{C538573D-828C-AB48-B588-CA8F79CF1E46}" type="slidenum">
              <a:rPr lang="sv-FI" smtClean="0"/>
              <a:pPr/>
              <a:t>‹#›</a:t>
            </a:fld>
            <a:endParaRPr lang="sv-FI" dirty="0"/>
          </a:p>
        </p:txBody>
      </p:sp>
    </p:spTree>
    <p:extLst>
      <p:ext uri="{BB962C8B-B14F-4D97-AF65-F5344CB8AC3E}">
        <p14:creationId xmlns:p14="http://schemas.microsoft.com/office/powerpoint/2010/main" val="31378619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Tom">
    <p:spTree>
      <p:nvGrpSpPr>
        <p:cNvPr id="1" name=""/>
        <p:cNvGrpSpPr/>
        <p:nvPr/>
      </p:nvGrpSpPr>
      <p:grpSpPr>
        <a:xfrm>
          <a:off x="0" y="0"/>
          <a:ext cx="0" cy="0"/>
          <a:chOff x="0" y="0"/>
          <a:chExt cx="0" cy="0"/>
        </a:xfrm>
      </p:grpSpPr>
      <p:sp>
        <p:nvSpPr>
          <p:cNvPr id="3" name="Platshållare för sidfot 2">
            <a:extLst>
              <a:ext uri="{FF2B5EF4-FFF2-40B4-BE49-F238E27FC236}">
                <a16:creationId xmlns:a16="http://schemas.microsoft.com/office/drawing/2014/main" id="{18129FB8-8F47-F349-B466-4C4AE5C99950}"/>
              </a:ext>
            </a:extLst>
          </p:cNvPr>
          <p:cNvSpPr>
            <a:spLocks noGrp="1"/>
          </p:cNvSpPr>
          <p:nvPr>
            <p:ph type="ftr" sz="quarter" idx="11"/>
          </p:nvPr>
        </p:nvSpPr>
        <p:spPr/>
        <p:txBody>
          <a:bodyPr/>
          <a:lstStyle>
            <a:lvl1pPr>
              <a:defRPr b="0" i="0">
                <a:solidFill>
                  <a:schemeClr val="accent1"/>
                </a:solidFill>
                <a:latin typeface="Neo Sans Pro" panose="020B0504030504040204" pitchFamily="34" charset="77"/>
              </a:defRPr>
            </a:lvl1pPr>
          </a:lstStyle>
          <a:p>
            <a:r>
              <a:rPr lang="sv-FI"/>
              <a:t>www.yrkesakademin.fi</a:t>
            </a:r>
            <a:endParaRPr lang="sv-FI" dirty="0"/>
          </a:p>
        </p:txBody>
      </p:sp>
      <p:sp>
        <p:nvSpPr>
          <p:cNvPr id="4" name="Platshållare för bildnummer 3">
            <a:extLst>
              <a:ext uri="{FF2B5EF4-FFF2-40B4-BE49-F238E27FC236}">
                <a16:creationId xmlns:a16="http://schemas.microsoft.com/office/drawing/2014/main" id="{6CC6B33C-CF00-7349-94FD-0DA1C47CDF34}"/>
              </a:ext>
            </a:extLst>
          </p:cNvPr>
          <p:cNvSpPr>
            <a:spLocks noGrp="1"/>
          </p:cNvSpPr>
          <p:nvPr>
            <p:ph type="sldNum" sz="quarter" idx="12"/>
          </p:nvPr>
        </p:nvSpPr>
        <p:spPr>
          <a:xfrm>
            <a:off x="407988" y="6356350"/>
            <a:ext cx="559594" cy="365125"/>
          </a:xfrm>
        </p:spPr>
        <p:txBody>
          <a:bodyPr/>
          <a:lstStyle>
            <a:lvl1pPr algn="l">
              <a:defRPr b="0" i="0">
                <a:solidFill>
                  <a:schemeClr val="accent1"/>
                </a:solidFill>
                <a:latin typeface="Neo Sans Pro" panose="020B0504030504040204" pitchFamily="34" charset="77"/>
              </a:defRPr>
            </a:lvl1pPr>
          </a:lstStyle>
          <a:p>
            <a:fld id="{C538573D-828C-AB48-B588-CA8F79CF1E46}" type="slidenum">
              <a:rPr lang="sv-FI" smtClean="0"/>
              <a:pPr/>
              <a:t>‹#›</a:t>
            </a:fld>
            <a:endParaRPr lang="sv-FI" dirty="0"/>
          </a:p>
        </p:txBody>
      </p:sp>
    </p:spTree>
    <p:extLst>
      <p:ext uri="{BB962C8B-B14F-4D97-AF65-F5344CB8AC3E}">
        <p14:creationId xmlns:p14="http://schemas.microsoft.com/office/powerpoint/2010/main" val="31389569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objTx" preserve="1">
  <p:cSld name="Text med bildtext">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72558175-DB80-9B4F-A526-15CCF895FC4B}"/>
              </a:ext>
            </a:extLst>
          </p:cNvPr>
          <p:cNvSpPr>
            <a:spLocks noGrp="1"/>
          </p:cNvSpPr>
          <p:nvPr>
            <p:ph type="title"/>
          </p:nvPr>
        </p:nvSpPr>
        <p:spPr>
          <a:xfrm>
            <a:off x="407988" y="188913"/>
            <a:ext cx="10181431" cy="1297679"/>
          </a:xfrm>
        </p:spPr>
        <p:txBody>
          <a:bodyPr anchor="b">
            <a:normAutofit/>
          </a:bodyPr>
          <a:lstStyle>
            <a:lvl1pPr>
              <a:defRPr sz="2800"/>
            </a:lvl1pPr>
          </a:lstStyle>
          <a:p>
            <a:r>
              <a:rPr lang="sv-SE" dirty="0"/>
              <a:t>Klicka här för att ändra mall för rubrikformat</a:t>
            </a:r>
            <a:endParaRPr lang="sv-FI" dirty="0"/>
          </a:p>
        </p:txBody>
      </p:sp>
      <p:sp>
        <p:nvSpPr>
          <p:cNvPr id="3" name="Platshållare för innehåll 2">
            <a:extLst>
              <a:ext uri="{FF2B5EF4-FFF2-40B4-BE49-F238E27FC236}">
                <a16:creationId xmlns:a16="http://schemas.microsoft.com/office/drawing/2014/main" id="{82CD0DF0-9421-D546-A126-7B1B538F95FF}"/>
              </a:ext>
            </a:extLst>
          </p:cNvPr>
          <p:cNvSpPr>
            <a:spLocks noGrp="1"/>
          </p:cNvSpPr>
          <p:nvPr>
            <p:ph idx="1"/>
          </p:nvPr>
        </p:nvSpPr>
        <p:spPr>
          <a:xfrm>
            <a:off x="415110" y="1610441"/>
            <a:ext cx="6281551" cy="4590334"/>
          </a:xfrm>
        </p:spPr>
        <p:txBody>
          <a:bodyPr/>
          <a:lstStyle>
            <a:lvl1pPr>
              <a:defRPr sz="1600" b="0" i="0">
                <a:latin typeface="Neo Sans Pro" panose="020B0504030504040204" pitchFamily="34" charset="77"/>
              </a:defRPr>
            </a:lvl1pPr>
            <a:lvl2pPr marL="449263" indent="-122238">
              <a:tabLst/>
              <a:defRPr sz="1200" b="0" i="0">
                <a:latin typeface="Neo Sans Pro" panose="020B0504030504040204" pitchFamily="34" charset="77"/>
              </a:defRPr>
            </a:lvl2pPr>
            <a:lvl3pPr marL="804863" indent="-106363">
              <a:tabLst/>
              <a:defRPr sz="1100" b="0" i="0">
                <a:latin typeface="Neo Sans Pro" panose="020B0504030504040204" pitchFamily="34" charset="77"/>
              </a:defRPr>
            </a:lvl3pPr>
            <a:lvl4pPr marL="1112838" indent="-93663">
              <a:tabLst/>
              <a:defRPr sz="1050" b="0" i="0">
                <a:latin typeface="Neo Sans Pro" panose="020B0504030504040204" pitchFamily="34" charset="77"/>
              </a:defRPr>
            </a:lvl4pPr>
            <a:lvl5pPr marL="1382713" indent="-127000">
              <a:tabLst/>
              <a:defRPr sz="1000" b="0" i="0">
                <a:latin typeface="Neo Sans Pro" panose="020B0504030504040204" pitchFamily="34" charset="77"/>
              </a:defRPr>
            </a:lvl5pPr>
            <a:lvl6pPr>
              <a:defRPr sz="2000"/>
            </a:lvl6pPr>
            <a:lvl7pPr>
              <a:defRPr sz="2000"/>
            </a:lvl7pPr>
            <a:lvl8pPr>
              <a:defRPr sz="2000"/>
            </a:lvl8pPr>
            <a:lvl9pPr>
              <a:defRPr sz="2000"/>
            </a:lvl9pPr>
          </a:lstStyle>
          <a:p>
            <a:pPr lvl="0"/>
            <a:r>
              <a:rPr lang="sv-SE" dirty="0"/>
              <a:t>Klicka här för att ändra format på bakgrundstexten</a:t>
            </a:r>
          </a:p>
          <a:p>
            <a:pPr lvl="1"/>
            <a:r>
              <a:rPr lang="sv-SE" dirty="0"/>
              <a:t>Nivå två</a:t>
            </a:r>
          </a:p>
          <a:p>
            <a:pPr lvl="2"/>
            <a:r>
              <a:rPr lang="sv-SE" dirty="0"/>
              <a:t>Nivå tre</a:t>
            </a:r>
          </a:p>
          <a:p>
            <a:pPr lvl="3"/>
            <a:r>
              <a:rPr lang="sv-SE" dirty="0"/>
              <a:t>Nivå fyra</a:t>
            </a:r>
          </a:p>
          <a:p>
            <a:pPr lvl="4"/>
            <a:r>
              <a:rPr lang="sv-SE" dirty="0"/>
              <a:t>Nivå fem</a:t>
            </a:r>
            <a:endParaRPr lang="sv-FI" dirty="0"/>
          </a:p>
        </p:txBody>
      </p:sp>
      <p:sp>
        <p:nvSpPr>
          <p:cNvPr id="4" name="Platshållare för text 3">
            <a:extLst>
              <a:ext uri="{FF2B5EF4-FFF2-40B4-BE49-F238E27FC236}">
                <a16:creationId xmlns:a16="http://schemas.microsoft.com/office/drawing/2014/main" id="{37EEC3A4-A8FB-C440-91ED-85E41F05E325}"/>
              </a:ext>
            </a:extLst>
          </p:cNvPr>
          <p:cNvSpPr>
            <a:spLocks noGrp="1"/>
          </p:cNvSpPr>
          <p:nvPr>
            <p:ph type="body" sz="half" idx="2"/>
          </p:nvPr>
        </p:nvSpPr>
        <p:spPr>
          <a:xfrm>
            <a:off x="7384648" y="1631804"/>
            <a:ext cx="3204771" cy="3720148"/>
          </a:xfrm>
        </p:spPr>
        <p:txBody>
          <a:bodyPr>
            <a:normAutofit/>
          </a:bodyPr>
          <a:lstStyle>
            <a:lvl1pPr marL="0" indent="0">
              <a:buNone/>
              <a:defRPr sz="1200" b="0" i="0">
                <a:latin typeface="Neo Sans Pro" panose="020B0504030504040204" pitchFamily="34" charset="77"/>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v-SE" dirty="0"/>
              <a:t>Klicka här för att ändra format på bakgrundstexten</a:t>
            </a:r>
          </a:p>
        </p:txBody>
      </p:sp>
      <p:sp>
        <p:nvSpPr>
          <p:cNvPr id="6" name="Platshållare för sidfot 5">
            <a:extLst>
              <a:ext uri="{FF2B5EF4-FFF2-40B4-BE49-F238E27FC236}">
                <a16:creationId xmlns:a16="http://schemas.microsoft.com/office/drawing/2014/main" id="{700D5BA1-AC15-9144-939A-0585B0A0C59E}"/>
              </a:ext>
            </a:extLst>
          </p:cNvPr>
          <p:cNvSpPr>
            <a:spLocks noGrp="1"/>
          </p:cNvSpPr>
          <p:nvPr>
            <p:ph type="ftr" sz="quarter" idx="11"/>
          </p:nvPr>
        </p:nvSpPr>
        <p:spPr/>
        <p:txBody>
          <a:bodyPr/>
          <a:lstStyle>
            <a:lvl1pPr>
              <a:defRPr b="0" i="0">
                <a:solidFill>
                  <a:schemeClr val="accent1"/>
                </a:solidFill>
                <a:latin typeface="Neo Sans Pro" panose="020B0504030504040204" pitchFamily="34" charset="77"/>
              </a:defRPr>
            </a:lvl1pPr>
          </a:lstStyle>
          <a:p>
            <a:r>
              <a:rPr lang="sv-FI"/>
              <a:t>www.yrkesakademin.fi</a:t>
            </a:r>
            <a:endParaRPr lang="sv-FI" dirty="0"/>
          </a:p>
        </p:txBody>
      </p:sp>
      <p:sp>
        <p:nvSpPr>
          <p:cNvPr id="7" name="Platshållare för bildnummer 6">
            <a:extLst>
              <a:ext uri="{FF2B5EF4-FFF2-40B4-BE49-F238E27FC236}">
                <a16:creationId xmlns:a16="http://schemas.microsoft.com/office/drawing/2014/main" id="{7ED086A7-1217-EA4F-A6F5-26462776864F}"/>
              </a:ext>
            </a:extLst>
          </p:cNvPr>
          <p:cNvSpPr>
            <a:spLocks noGrp="1"/>
          </p:cNvSpPr>
          <p:nvPr>
            <p:ph type="sldNum" sz="quarter" idx="12"/>
          </p:nvPr>
        </p:nvSpPr>
        <p:spPr>
          <a:xfrm>
            <a:off x="407988" y="6356350"/>
            <a:ext cx="559594" cy="365125"/>
          </a:xfrm>
        </p:spPr>
        <p:txBody>
          <a:bodyPr/>
          <a:lstStyle>
            <a:lvl1pPr algn="l">
              <a:defRPr b="0" i="0">
                <a:solidFill>
                  <a:schemeClr val="accent1"/>
                </a:solidFill>
                <a:latin typeface="Neo Sans Pro" panose="020B0504030504040204" pitchFamily="34" charset="77"/>
              </a:defRPr>
            </a:lvl1pPr>
          </a:lstStyle>
          <a:p>
            <a:fld id="{C538573D-828C-AB48-B588-CA8F79CF1E46}" type="slidenum">
              <a:rPr lang="sv-FI" smtClean="0"/>
              <a:pPr/>
              <a:t>‹#›</a:t>
            </a:fld>
            <a:endParaRPr lang="sv-FI" dirty="0"/>
          </a:p>
        </p:txBody>
      </p:sp>
      <p:pic>
        <p:nvPicPr>
          <p:cNvPr id="20" name="Bildobjekt 19">
            <a:extLst>
              <a:ext uri="{FF2B5EF4-FFF2-40B4-BE49-F238E27FC236}">
                <a16:creationId xmlns:a16="http://schemas.microsoft.com/office/drawing/2014/main" id="{B05780A6-A2A1-224D-A49E-53F40F0975C8}"/>
              </a:ext>
            </a:extLst>
          </p:cNvPr>
          <p:cNvPicPr>
            <a:picLocks noChangeAspect="1"/>
          </p:cNvPicPr>
          <p:nvPr userDrawn="1"/>
        </p:nvPicPr>
        <p:blipFill>
          <a:blip r:embed="rId2"/>
          <a:stretch>
            <a:fillRect/>
          </a:stretch>
        </p:blipFill>
        <p:spPr>
          <a:xfrm>
            <a:off x="8170712" y="2801642"/>
            <a:ext cx="4114800" cy="4479403"/>
          </a:xfrm>
          <a:prstGeom prst="rect">
            <a:avLst/>
          </a:prstGeom>
        </p:spPr>
      </p:pic>
      <p:pic>
        <p:nvPicPr>
          <p:cNvPr id="19" name="Bildobjekt 18">
            <a:extLst>
              <a:ext uri="{FF2B5EF4-FFF2-40B4-BE49-F238E27FC236}">
                <a16:creationId xmlns:a16="http://schemas.microsoft.com/office/drawing/2014/main" id="{C254B060-9157-9949-A0F1-1329BB0E4E12}"/>
              </a:ext>
            </a:extLst>
          </p:cNvPr>
          <p:cNvPicPr>
            <a:picLocks noChangeAspect="1"/>
          </p:cNvPicPr>
          <p:nvPr userDrawn="1"/>
        </p:nvPicPr>
        <p:blipFill>
          <a:blip r:embed="rId3"/>
          <a:stretch>
            <a:fillRect/>
          </a:stretch>
        </p:blipFill>
        <p:spPr>
          <a:xfrm>
            <a:off x="11083639" y="5925526"/>
            <a:ext cx="834409" cy="649774"/>
          </a:xfrm>
          <a:prstGeom prst="rect">
            <a:avLst/>
          </a:prstGeom>
        </p:spPr>
      </p:pic>
      <p:pic>
        <p:nvPicPr>
          <p:cNvPr id="5" name="Bildobjekt 4" descr="En bild som visar Grafik, skärmbild, logotyp, cirkel&#10;&#10;Automatiskt genererad beskrivning">
            <a:extLst>
              <a:ext uri="{FF2B5EF4-FFF2-40B4-BE49-F238E27FC236}">
                <a16:creationId xmlns:a16="http://schemas.microsoft.com/office/drawing/2014/main" id="{1F1DEBBF-4408-5146-49AF-CF76D4178297}"/>
              </a:ext>
            </a:extLst>
          </p:cNvPr>
          <p:cNvPicPr>
            <a:picLocks noChangeAspect="1"/>
          </p:cNvPicPr>
          <p:nvPr userDrawn="1"/>
        </p:nvPicPr>
        <p:blipFill>
          <a:blip r:embed="rId4"/>
          <a:stretch>
            <a:fillRect/>
          </a:stretch>
        </p:blipFill>
        <p:spPr>
          <a:xfrm>
            <a:off x="1061416" y="6265220"/>
            <a:ext cx="517210" cy="623586"/>
          </a:xfrm>
          <a:prstGeom prst="rect">
            <a:avLst/>
          </a:prstGeom>
        </p:spPr>
      </p:pic>
    </p:spTree>
    <p:extLst>
      <p:ext uri="{BB962C8B-B14F-4D97-AF65-F5344CB8AC3E}">
        <p14:creationId xmlns:p14="http://schemas.microsoft.com/office/powerpoint/2010/main" val="29690203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Bild med bildtext">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0662A316-E378-8A45-A96A-C1FEA895DC07}"/>
              </a:ext>
            </a:extLst>
          </p:cNvPr>
          <p:cNvSpPr>
            <a:spLocks noGrp="1"/>
          </p:cNvSpPr>
          <p:nvPr>
            <p:ph type="title"/>
          </p:nvPr>
        </p:nvSpPr>
        <p:spPr>
          <a:xfrm>
            <a:off x="839788" y="457200"/>
            <a:ext cx="3932237" cy="1600200"/>
          </a:xfrm>
        </p:spPr>
        <p:txBody>
          <a:bodyPr anchor="t"/>
          <a:lstStyle>
            <a:lvl1pPr>
              <a:defRPr sz="2400"/>
            </a:lvl1pPr>
          </a:lstStyle>
          <a:p>
            <a:r>
              <a:rPr lang="sv-SE" dirty="0"/>
              <a:t>Klicka här för att ändra mall för rubrikformat</a:t>
            </a:r>
            <a:endParaRPr lang="sv-FI" dirty="0"/>
          </a:p>
        </p:txBody>
      </p:sp>
      <p:sp>
        <p:nvSpPr>
          <p:cNvPr id="3" name="Platshållare för bild 2">
            <a:extLst>
              <a:ext uri="{FF2B5EF4-FFF2-40B4-BE49-F238E27FC236}">
                <a16:creationId xmlns:a16="http://schemas.microsoft.com/office/drawing/2014/main" id="{950F01B5-5A02-CA4D-95BD-261CC18D8B19}"/>
              </a:ext>
            </a:extLst>
          </p:cNvPr>
          <p:cNvSpPr>
            <a:spLocks noGrp="1"/>
          </p:cNvSpPr>
          <p:nvPr>
            <p:ph type="pic" idx="1"/>
          </p:nvPr>
        </p:nvSpPr>
        <p:spPr>
          <a:xfrm>
            <a:off x="5183188" y="457200"/>
            <a:ext cx="5406231" cy="5411787"/>
          </a:xfrm>
        </p:spPr>
        <p:txBody>
          <a:bodyPr/>
          <a:lstStyle>
            <a:lvl1pPr marL="0" indent="0">
              <a:buNone/>
              <a:defRPr sz="3200" b="0" i="0">
                <a:latin typeface="Neo Sans Pro" panose="020B0504030504040204" pitchFamily="34" charset="77"/>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v-FI" dirty="0"/>
          </a:p>
        </p:txBody>
      </p:sp>
      <p:sp>
        <p:nvSpPr>
          <p:cNvPr id="4" name="Platshållare för text 3">
            <a:extLst>
              <a:ext uri="{FF2B5EF4-FFF2-40B4-BE49-F238E27FC236}">
                <a16:creationId xmlns:a16="http://schemas.microsoft.com/office/drawing/2014/main" id="{EAEBF637-7D55-CF4D-8BA7-A24220266327}"/>
              </a:ext>
            </a:extLst>
          </p:cNvPr>
          <p:cNvSpPr>
            <a:spLocks noGrp="1"/>
          </p:cNvSpPr>
          <p:nvPr>
            <p:ph type="body" sz="half" idx="2"/>
          </p:nvPr>
        </p:nvSpPr>
        <p:spPr>
          <a:xfrm>
            <a:off x="839788" y="2057400"/>
            <a:ext cx="3932237" cy="3811588"/>
          </a:xfrm>
        </p:spPr>
        <p:txBody>
          <a:bodyPr>
            <a:normAutofit/>
          </a:bodyPr>
          <a:lstStyle>
            <a:lvl1pPr marL="0" indent="0">
              <a:buNone/>
              <a:defRPr sz="1800" b="0" i="0">
                <a:latin typeface="Neo Sans Pro" panose="020B0504030504040204" pitchFamily="34" charset="77"/>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v-SE" dirty="0"/>
              <a:t>Klicka här för att ändra format på bakgrundstexten</a:t>
            </a:r>
          </a:p>
        </p:txBody>
      </p:sp>
      <p:sp>
        <p:nvSpPr>
          <p:cNvPr id="6" name="Platshållare för sidfot 5">
            <a:extLst>
              <a:ext uri="{FF2B5EF4-FFF2-40B4-BE49-F238E27FC236}">
                <a16:creationId xmlns:a16="http://schemas.microsoft.com/office/drawing/2014/main" id="{7A35F1D2-BF78-954C-9AD9-C91E6339D087}"/>
              </a:ext>
            </a:extLst>
          </p:cNvPr>
          <p:cNvSpPr>
            <a:spLocks noGrp="1"/>
          </p:cNvSpPr>
          <p:nvPr>
            <p:ph type="ftr" sz="quarter" idx="11"/>
          </p:nvPr>
        </p:nvSpPr>
        <p:spPr/>
        <p:txBody>
          <a:bodyPr/>
          <a:lstStyle>
            <a:lvl1pPr>
              <a:defRPr b="0" i="0">
                <a:solidFill>
                  <a:schemeClr val="accent1"/>
                </a:solidFill>
                <a:latin typeface="Neo Sans Pro" panose="020B0504030504040204" pitchFamily="34" charset="77"/>
              </a:defRPr>
            </a:lvl1pPr>
          </a:lstStyle>
          <a:p>
            <a:r>
              <a:rPr lang="sv-FI"/>
              <a:t>www.yrkesakademin.fi</a:t>
            </a:r>
            <a:endParaRPr lang="sv-FI" dirty="0"/>
          </a:p>
        </p:txBody>
      </p:sp>
      <p:sp>
        <p:nvSpPr>
          <p:cNvPr id="7" name="Platshållare för bildnummer 6">
            <a:extLst>
              <a:ext uri="{FF2B5EF4-FFF2-40B4-BE49-F238E27FC236}">
                <a16:creationId xmlns:a16="http://schemas.microsoft.com/office/drawing/2014/main" id="{3DBA23CC-CF4B-5A4B-A62C-184440A5A01D}"/>
              </a:ext>
            </a:extLst>
          </p:cNvPr>
          <p:cNvSpPr>
            <a:spLocks noGrp="1"/>
          </p:cNvSpPr>
          <p:nvPr>
            <p:ph type="sldNum" sz="quarter" idx="12"/>
          </p:nvPr>
        </p:nvSpPr>
        <p:spPr>
          <a:xfrm>
            <a:off x="407988" y="6356350"/>
            <a:ext cx="559594" cy="365125"/>
          </a:xfrm>
        </p:spPr>
        <p:txBody>
          <a:bodyPr/>
          <a:lstStyle>
            <a:lvl1pPr algn="l">
              <a:defRPr b="0" i="0">
                <a:solidFill>
                  <a:schemeClr val="accent1"/>
                </a:solidFill>
                <a:latin typeface="Neo Sans Pro" panose="020B0504030504040204" pitchFamily="34" charset="77"/>
              </a:defRPr>
            </a:lvl1pPr>
          </a:lstStyle>
          <a:p>
            <a:fld id="{C538573D-828C-AB48-B588-CA8F79CF1E46}" type="slidenum">
              <a:rPr lang="sv-FI" smtClean="0"/>
              <a:pPr/>
              <a:t>‹#›</a:t>
            </a:fld>
            <a:endParaRPr lang="sv-FI" dirty="0"/>
          </a:p>
        </p:txBody>
      </p:sp>
    </p:spTree>
    <p:extLst>
      <p:ext uri="{BB962C8B-B14F-4D97-AF65-F5344CB8AC3E}">
        <p14:creationId xmlns:p14="http://schemas.microsoft.com/office/powerpoint/2010/main" val="309910309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Rubrik och lodrät text">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ECFCF741-FD79-F64C-AA84-A13BD129E0EA}"/>
              </a:ext>
            </a:extLst>
          </p:cNvPr>
          <p:cNvSpPr>
            <a:spLocks noGrp="1"/>
          </p:cNvSpPr>
          <p:nvPr>
            <p:ph type="title"/>
          </p:nvPr>
        </p:nvSpPr>
        <p:spPr/>
        <p:txBody>
          <a:bodyPr/>
          <a:lstStyle/>
          <a:p>
            <a:r>
              <a:rPr lang="sv-SE" dirty="0"/>
              <a:t>Klicka här för att ändra mall för rubrikformat</a:t>
            </a:r>
            <a:endParaRPr lang="sv-FI" dirty="0"/>
          </a:p>
        </p:txBody>
      </p:sp>
      <p:sp>
        <p:nvSpPr>
          <p:cNvPr id="3" name="Platshållare för lodrät text 2">
            <a:extLst>
              <a:ext uri="{FF2B5EF4-FFF2-40B4-BE49-F238E27FC236}">
                <a16:creationId xmlns:a16="http://schemas.microsoft.com/office/drawing/2014/main" id="{1C25E2CC-EF7B-324F-9091-ABCF215D785C}"/>
              </a:ext>
            </a:extLst>
          </p:cNvPr>
          <p:cNvSpPr>
            <a:spLocks noGrp="1"/>
          </p:cNvSpPr>
          <p:nvPr>
            <p:ph type="body" orient="vert" idx="1"/>
          </p:nvPr>
        </p:nvSpPr>
        <p:spPr/>
        <p:txBody>
          <a:bodyPr vert="eaVert"/>
          <a:lstStyle>
            <a:lvl1pPr>
              <a:defRPr b="0" i="0">
                <a:latin typeface="Neo Sans Pro" panose="020B0504030504040204" pitchFamily="34" charset="77"/>
              </a:defRPr>
            </a:lvl1pPr>
            <a:lvl2pPr>
              <a:defRPr b="0" i="0">
                <a:latin typeface="Neo Sans Pro" panose="020B0504030504040204" pitchFamily="34" charset="77"/>
              </a:defRPr>
            </a:lvl2pPr>
            <a:lvl3pPr>
              <a:defRPr b="0" i="0">
                <a:latin typeface="Neo Sans Pro" panose="020B0504030504040204" pitchFamily="34" charset="77"/>
              </a:defRPr>
            </a:lvl3pPr>
            <a:lvl4pPr>
              <a:defRPr b="0" i="0">
                <a:latin typeface="Neo Sans Pro" panose="020B0504030504040204" pitchFamily="34" charset="77"/>
              </a:defRPr>
            </a:lvl4pPr>
            <a:lvl5pPr>
              <a:defRPr b="0" i="0">
                <a:latin typeface="Neo Sans Pro" panose="020B0504030504040204" pitchFamily="34" charset="77"/>
              </a:defRPr>
            </a:lvl5pPr>
          </a:lstStyle>
          <a:p>
            <a:pPr lvl="0"/>
            <a:r>
              <a:rPr lang="sv-SE" dirty="0"/>
              <a:t>Klicka här för att ändra format på bakgrundstexten</a:t>
            </a:r>
          </a:p>
          <a:p>
            <a:pPr lvl="1"/>
            <a:r>
              <a:rPr lang="sv-SE" dirty="0"/>
              <a:t>Nivå två</a:t>
            </a:r>
          </a:p>
          <a:p>
            <a:pPr lvl="2"/>
            <a:r>
              <a:rPr lang="sv-SE" dirty="0"/>
              <a:t>Nivå tre</a:t>
            </a:r>
          </a:p>
          <a:p>
            <a:pPr lvl="3"/>
            <a:r>
              <a:rPr lang="sv-SE" dirty="0"/>
              <a:t>Nivå fyra</a:t>
            </a:r>
          </a:p>
          <a:p>
            <a:pPr lvl="4"/>
            <a:r>
              <a:rPr lang="sv-SE" dirty="0"/>
              <a:t>Nivå fem</a:t>
            </a:r>
            <a:endParaRPr lang="sv-FI" dirty="0"/>
          </a:p>
        </p:txBody>
      </p:sp>
      <p:sp>
        <p:nvSpPr>
          <p:cNvPr id="4" name="Platshållare för datum 3">
            <a:extLst>
              <a:ext uri="{FF2B5EF4-FFF2-40B4-BE49-F238E27FC236}">
                <a16:creationId xmlns:a16="http://schemas.microsoft.com/office/drawing/2014/main" id="{B37890B0-C3DA-C54C-AFAC-65618A0DD5E9}"/>
              </a:ext>
            </a:extLst>
          </p:cNvPr>
          <p:cNvSpPr>
            <a:spLocks noGrp="1"/>
          </p:cNvSpPr>
          <p:nvPr>
            <p:ph type="dt" sz="half" idx="10"/>
          </p:nvPr>
        </p:nvSpPr>
        <p:spPr>
          <a:xfrm>
            <a:off x="8451055" y="6356350"/>
            <a:ext cx="1585913" cy="365125"/>
          </a:xfrm>
          <a:prstGeom prst="rect">
            <a:avLst/>
          </a:prstGeom>
        </p:spPr>
        <p:txBody>
          <a:bodyPr/>
          <a:lstStyle>
            <a:lvl1pPr>
              <a:defRPr b="0" i="0">
                <a:latin typeface="Neo Sans Pro" panose="020B0504030504040204" pitchFamily="34" charset="77"/>
              </a:defRPr>
            </a:lvl1pPr>
          </a:lstStyle>
          <a:p>
            <a:fld id="{B426F31F-3C7D-4B46-B487-F57317025435}" type="datetime1">
              <a:rPr lang="sv-FI" smtClean="0"/>
              <a:t>2025-05-06</a:t>
            </a:fld>
            <a:endParaRPr lang="sv-FI" dirty="0"/>
          </a:p>
        </p:txBody>
      </p:sp>
      <p:sp>
        <p:nvSpPr>
          <p:cNvPr id="5" name="Platshållare för sidfot 4">
            <a:extLst>
              <a:ext uri="{FF2B5EF4-FFF2-40B4-BE49-F238E27FC236}">
                <a16:creationId xmlns:a16="http://schemas.microsoft.com/office/drawing/2014/main" id="{9C363C70-9CD7-304B-973A-FD12967F97D5}"/>
              </a:ext>
            </a:extLst>
          </p:cNvPr>
          <p:cNvSpPr>
            <a:spLocks noGrp="1"/>
          </p:cNvSpPr>
          <p:nvPr>
            <p:ph type="ftr" sz="quarter" idx="11"/>
          </p:nvPr>
        </p:nvSpPr>
        <p:spPr/>
        <p:txBody>
          <a:bodyPr/>
          <a:lstStyle>
            <a:lvl1pPr>
              <a:defRPr b="0" i="0">
                <a:latin typeface="Neo Sans Pro" panose="020B0504030504040204" pitchFamily="34" charset="77"/>
              </a:defRPr>
            </a:lvl1pPr>
          </a:lstStyle>
          <a:p>
            <a:r>
              <a:rPr lang="sv-FI"/>
              <a:t>www.yrkesakademin.fi</a:t>
            </a:r>
            <a:endParaRPr lang="sv-FI" dirty="0"/>
          </a:p>
        </p:txBody>
      </p:sp>
      <p:sp>
        <p:nvSpPr>
          <p:cNvPr id="6" name="Platshållare för bildnummer 5">
            <a:extLst>
              <a:ext uri="{FF2B5EF4-FFF2-40B4-BE49-F238E27FC236}">
                <a16:creationId xmlns:a16="http://schemas.microsoft.com/office/drawing/2014/main" id="{9012072E-5CF9-E54D-ADAF-023EFF745CA2}"/>
              </a:ext>
            </a:extLst>
          </p:cNvPr>
          <p:cNvSpPr>
            <a:spLocks noGrp="1"/>
          </p:cNvSpPr>
          <p:nvPr>
            <p:ph type="sldNum" sz="quarter" idx="12"/>
          </p:nvPr>
        </p:nvSpPr>
        <p:spPr/>
        <p:txBody>
          <a:bodyPr/>
          <a:lstStyle>
            <a:lvl1pPr>
              <a:defRPr b="0" i="0">
                <a:latin typeface="Neo Sans Pro" panose="020B0504030504040204" pitchFamily="34" charset="77"/>
              </a:defRPr>
            </a:lvl1pPr>
          </a:lstStyle>
          <a:p>
            <a:fld id="{C538573D-828C-AB48-B588-CA8F79CF1E46}" type="slidenum">
              <a:rPr lang="sv-FI" smtClean="0"/>
              <a:pPr/>
              <a:t>‹#›</a:t>
            </a:fld>
            <a:endParaRPr lang="sv-FI" dirty="0"/>
          </a:p>
        </p:txBody>
      </p:sp>
    </p:spTree>
    <p:extLst>
      <p:ext uri="{BB962C8B-B14F-4D97-AF65-F5344CB8AC3E}">
        <p14:creationId xmlns:p14="http://schemas.microsoft.com/office/powerpoint/2010/main" val="130857084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Lodrät rubrik och text">
    <p:spTree>
      <p:nvGrpSpPr>
        <p:cNvPr id="1" name=""/>
        <p:cNvGrpSpPr/>
        <p:nvPr/>
      </p:nvGrpSpPr>
      <p:grpSpPr>
        <a:xfrm>
          <a:off x="0" y="0"/>
          <a:ext cx="0" cy="0"/>
          <a:chOff x="0" y="0"/>
          <a:chExt cx="0" cy="0"/>
        </a:xfrm>
      </p:grpSpPr>
      <p:sp>
        <p:nvSpPr>
          <p:cNvPr id="2" name="Lodrät rubrik 1">
            <a:extLst>
              <a:ext uri="{FF2B5EF4-FFF2-40B4-BE49-F238E27FC236}">
                <a16:creationId xmlns:a16="http://schemas.microsoft.com/office/drawing/2014/main" id="{67389AA8-858E-E648-A173-5367061B0D5F}"/>
              </a:ext>
            </a:extLst>
          </p:cNvPr>
          <p:cNvSpPr>
            <a:spLocks noGrp="1"/>
          </p:cNvSpPr>
          <p:nvPr>
            <p:ph type="title" orient="vert"/>
          </p:nvPr>
        </p:nvSpPr>
        <p:spPr>
          <a:xfrm>
            <a:off x="8724900" y="365125"/>
            <a:ext cx="2628900" cy="5811838"/>
          </a:xfrm>
        </p:spPr>
        <p:txBody>
          <a:bodyPr vert="eaVert"/>
          <a:lstStyle/>
          <a:p>
            <a:r>
              <a:rPr lang="sv-SE" dirty="0"/>
              <a:t>Klicka här för att ändra mall för rubrikformat</a:t>
            </a:r>
            <a:endParaRPr lang="sv-FI" dirty="0"/>
          </a:p>
        </p:txBody>
      </p:sp>
      <p:sp>
        <p:nvSpPr>
          <p:cNvPr id="3" name="Platshållare för lodrät text 2">
            <a:extLst>
              <a:ext uri="{FF2B5EF4-FFF2-40B4-BE49-F238E27FC236}">
                <a16:creationId xmlns:a16="http://schemas.microsoft.com/office/drawing/2014/main" id="{517E87F2-2D87-F147-ABEE-59205CF7DEA3}"/>
              </a:ext>
            </a:extLst>
          </p:cNvPr>
          <p:cNvSpPr>
            <a:spLocks noGrp="1"/>
          </p:cNvSpPr>
          <p:nvPr>
            <p:ph type="body" orient="vert" idx="1"/>
          </p:nvPr>
        </p:nvSpPr>
        <p:spPr>
          <a:xfrm>
            <a:off x="838200" y="365125"/>
            <a:ext cx="7734300" cy="5811838"/>
          </a:xfrm>
        </p:spPr>
        <p:txBody>
          <a:bodyPr vert="eaVert"/>
          <a:lstStyle>
            <a:lvl1pPr>
              <a:defRPr b="0" i="0">
                <a:latin typeface="Neo Sans Pro" panose="020B0504030504040204" pitchFamily="34" charset="77"/>
              </a:defRPr>
            </a:lvl1pPr>
            <a:lvl2pPr>
              <a:defRPr b="0" i="0">
                <a:latin typeface="Neo Sans Pro" panose="020B0504030504040204" pitchFamily="34" charset="77"/>
              </a:defRPr>
            </a:lvl2pPr>
            <a:lvl3pPr>
              <a:defRPr b="0" i="0">
                <a:latin typeface="Neo Sans Pro" panose="020B0504030504040204" pitchFamily="34" charset="77"/>
              </a:defRPr>
            </a:lvl3pPr>
            <a:lvl4pPr>
              <a:defRPr b="0" i="0">
                <a:latin typeface="Neo Sans Pro" panose="020B0504030504040204" pitchFamily="34" charset="77"/>
              </a:defRPr>
            </a:lvl4pPr>
            <a:lvl5pPr>
              <a:defRPr b="0" i="0">
                <a:latin typeface="Neo Sans Pro" panose="020B0504030504040204" pitchFamily="34" charset="77"/>
              </a:defRPr>
            </a:lvl5pPr>
          </a:lstStyle>
          <a:p>
            <a:pPr lvl="0"/>
            <a:r>
              <a:rPr lang="sv-SE" dirty="0"/>
              <a:t>Klicka här för att ändra format på bakgrundstexten</a:t>
            </a:r>
          </a:p>
          <a:p>
            <a:pPr lvl="1"/>
            <a:r>
              <a:rPr lang="sv-SE" dirty="0"/>
              <a:t>Nivå två</a:t>
            </a:r>
          </a:p>
          <a:p>
            <a:pPr lvl="2"/>
            <a:r>
              <a:rPr lang="sv-SE" dirty="0"/>
              <a:t>Nivå tre</a:t>
            </a:r>
          </a:p>
          <a:p>
            <a:pPr lvl="3"/>
            <a:r>
              <a:rPr lang="sv-SE" dirty="0"/>
              <a:t>Nivå fyra</a:t>
            </a:r>
          </a:p>
          <a:p>
            <a:pPr lvl="4"/>
            <a:r>
              <a:rPr lang="sv-SE" dirty="0"/>
              <a:t>Nivå fem</a:t>
            </a:r>
            <a:endParaRPr lang="sv-FI" dirty="0"/>
          </a:p>
        </p:txBody>
      </p:sp>
      <p:sp>
        <p:nvSpPr>
          <p:cNvPr id="4" name="Platshållare för datum 3">
            <a:extLst>
              <a:ext uri="{FF2B5EF4-FFF2-40B4-BE49-F238E27FC236}">
                <a16:creationId xmlns:a16="http://schemas.microsoft.com/office/drawing/2014/main" id="{FEA421B3-BD50-1442-AD2F-9D82A8A99A9E}"/>
              </a:ext>
            </a:extLst>
          </p:cNvPr>
          <p:cNvSpPr>
            <a:spLocks noGrp="1"/>
          </p:cNvSpPr>
          <p:nvPr>
            <p:ph type="dt" sz="half" idx="10"/>
          </p:nvPr>
        </p:nvSpPr>
        <p:spPr>
          <a:xfrm>
            <a:off x="8451055" y="6356350"/>
            <a:ext cx="1585913" cy="365125"/>
          </a:xfrm>
          <a:prstGeom prst="rect">
            <a:avLst/>
          </a:prstGeom>
        </p:spPr>
        <p:txBody>
          <a:bodyPr/>
          <a:lstStyle>
            <a:lvl1pPr>
              <a:defRPr b="0" i="0">
                <a:latin typeface="Neo Sans Pro" panose="020B0504030504040204" pitchFamily="34" charset="77"/>
              </a:defRPr>
            </a:lvl1pPr>
          </a:lstStyle>
          <a:p>
            <a:fld id="{99C04644-90A3-834D-A173-91A797E0DA28}" type="datetime1">
              <a:rPr lang="sv-FI" smtClean="0"/>
              <a:t>2025-05-06</a:t>
            </a:fld>
            <a:endParaRPr lang="sv-FI" dirty="0"/>
          </a:p>
        </p:txBody>
      </p:sp>
      <p:sp>
        <p:nvSpPr>
          <p:cNvPr id="5" name="Platshållare för sidfot 4">
            <a:extLst>
              <a:ext uri="{FF2B5EF4-FFF2-40B4-BE49-F238E27FC236}">
                <a16:creationId xmlns:a16="http://schemas.microsoft.com/office/drawing/2014/main" id="{4A2AFD6F-F853-B04C-ACDD-E605EDFE8BDB}"/>
              </a:ext>
            </a:extLst>
          </p:cNvPr>
          <p:cNvSpPr>
            <a:spLocks noGrp="1"/>
          </p:cNvSpPr>
          <p:nvPr>
            <p:ph type="ftr" sz="quarter" idx="11"/>
          </p:nvPr>
        </p:nvSpPr>
        <p:spPr/>
        <p:txBody>
          <a:bodyPr/>
          <a:lstStyle>
            <a:lvl1pPr>
              <a:defRPr b="0" i="0">
                <a:latin typeface="Neo Sans Pro" panose="020B0504030504040204" pitchFamily="34" charset="77"/>
              </a:defRPr>
            </a:lvl1pPr>
          </a:lstStyle>
          <a:p>
            <a:r>
              <a:rPr lang="sv-FI"/>
              <a:t>www.yrkesakademin.fi</a:t>
            </a:r>
            <a:endParaRPr lang="sv-FI" dirty="0"/>
          </a:p>
        </p:txBody>
      </p:sp>
      <p:sp>
        <p:nvSpPr>
          <p:cNvPr id="6" name="Platshållare för bildnummer 5">
            <a:extLst>
              <a:ext uri="{FF2B5EF4-FFF2-40B4-BE49-F238E27FC236}">
                <a16:creationId xmlns:a16="http://schemas.microsoft.com/office/drawing/2014/main" id="{0B702710-79E9-AD4E-BB49-642164FFAE30}"/>
              </a:ext>
            </a:extLst>
          </p:cNvPr>
          <p:cNvSpPr>
            <a:spLocks noGrp="1"/>
          </p:cNvSpPr>
          <p:nvPr>
            <p:ph type="sldNum" sz="quarter" idx="12"/>
          </p:nvPr>
        </p:nvSpPr>
        <p:spPr/>
        <p:txBody>
          <a:bodyPr/>
          <a:lstStyle>
            <a:lvl1pPr>
              <a:defRPr b="0" i="0">
                <a:latin typeface="Neo Sans Pro" panose="020B0504030504040204" pitchFamily="34" charset="77"/>
              </a:defRPr>
            </a:lvl1pPr>
          </a:lstStyle>
          <a:p>
            <a:fld id="{C538573D-828C-AB48-B588-CA8F79CF1E46}" type="slidenum">
              <a:rPr lang="sv-FI" smtClean="0"/>
              <a:pPr/>
              <a:t>‹#›</a:t>
            </a:fld>
            <a:endParaRPr lang="sv-FI" dirty="0"/>
          </a:p>
        </p:txBody>
      </p:sp>
    </p:spTree>
    <p:extLst>
      <p:ext uri="{BB962C8B-B14F-4D97-AF65-F5344CB8AC3E}">
        <p14:creationId xmlns:p14="http://schemas.microsoft.com/office/powerpoint/2010/main" val="411032010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1_Tom">
    <p:spTree>
      <p:nvGrpSpPr>
        <p:cNvPr id="1" name=""/>
        <p:cNvGrpSpPr/>
        <p:nvPr/>
      </p:nvGrpSpPr>
      <p:grpSpPr>
        <a:xfrm>
          <a:off x="0" y="0"/>
          <a:ext cx="0" cy="0"/>
          <a:chOff x="0" y="0"/>
          <a:chExt cx="0" cy="0"/>
        </a:xfrm>
      </p:grpSpPr>
      <p:pic>
        <p:nvPicPr>
          <p:cNvPr id="3" name="Bildobjekt 2">
            <a:extLst>
              <a:ext uri="{FF2B5EF4-FFF2-40B4-BE49-F238E27FC236}">
                <a16:creationId xmlns:a16="http://schemas.microsoft.com/office/drawing/2014/main" id="{746CB08B-2899-584B-97E6-FA1E742E748C}"/>
              </a:ext>
            </a:extLst>
          </p:cNvPr>
          <p:cNvPicPr>
            <a:picLocks noChangeAspect="1"/>
          </p:cNvPicPr>
          <p:nvPr userDrawn="1"/>
        </p:nvPicPr>
        <p:blipFill>
          <a:blip r:embed="rId2"/>
          <a:srcRect/>
          <a:stretch/>
        </p:blipFill>
        <p:spPr>
          <a:xfrm>
            <a:off x="15589" y="0"/>
            <a:ext cx="10826581" cy="6858000"/>
          </a:xfrm>
          <a:prstGeom prst="rect">
            <a:avLst/>
          </a:prstGeom>
        </p:spPr>
      </p:pic>
    </p:spTree>
    <p:extLst>
      <p:ext uri="{BB962C8B-B14F-4D97-AF65-F5344CB8AC3E}">
        <p14:creationId xmlns:p14="http://schemas.microsoft.com/office/powerpoint/2010/main" val="22190427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4_Rubrikbild">
    <p:bg>
      <p:bgRef idx="1001">
        <a:schemeClr val="bg1"/>
      </p:bgRef>
    </p:bg>
    <p:spTree>
      <p:nvGrpSpPr>
        <p:cNvPr id="1" name=""/>
        <p:cNvGrpSpPr/>
        <p:nvPr/>
      </p:nvGrpSpPr>
      <p:grpSpPr>
        <a:xfrm>
          <a:off x="0" y="0"/>
          <a:ext cx="0" cy="0"/>
          <a:chOff x="0" y="0"/>
          <a:chExt cx="0" cy="0"/>
        </a:xfrm>
      </p:grpSpPr>
      <p:sp>
        <p:nvSpPr>
          <p:cNvPr id="6" name="Platshållare för bildnummer 5">
            <a:extLst>
              <a:ext uri="{FF2B5EF4-FFF2-40B4-BE49-F238E27FC236}">
                <a16:creationId xmlns:a16="http://schemas.microsoft.com/office/drawing/2014/main" id="{D4AAC76B-EF7C-C94C-AC2C-4F1D5393899B}"/>
              </a:ext>
            </a:extLst>
          </p:cNvPr>
          <p:cNvSpPr>
            <a:spLocks noGrp="1"/>
          </p:cNvSpPr>
          <p:nvPr>
            <p:ph type="sldNum" sz="quarter" idx="12"/>
          </p:nvPr>
        </p:nvSpPr>
        <p:spPr>
          <a:xfrm>
            <a:off x="407988" y="6356350"/>
            <a:ext cx="559594" cy="365125"/>
          </a:xfrm>
        </p:spPr>
        <p:txBody>
          <a:bodyPr/>
          <a:lstStyle>
            <a:lvl1pPr algn="l">
              <a:defRPr b="0" i="0">
                <a:latin typeface="Neo Sans Pro" panose="020B0504030504040204" pitchFamily="34" charset="77"/>
              </a:defRPr>
            </a:lvl1pPr>
          </a:lstStyle>
          <a:p>
            <a:fld id="{C538573D-828C-AB48-B588-CA8F79CF1E46}" type="slidenum">
              <a:rPr lang="sv-FI" smtClean="0"/>
              <a:pPr/>
              <a:t>‹#›</a:t>
            </a:fld>
            <a:endParaRPr lang="sv-FI" dirty="0"/>
          </a:p>
        </p:txBody>
      </p:sp>
      <p:pic>
        <p:nvPicPr>
          <p:cNvPr id="8" name="Bildobjekt 7">
            <a:extLst>
              <a:ext uri="{FF2B5EF4-FFF2-40B4-BE49-F238E27FC236}">
                <a16:creationId xmlns:a16="http://schemas.microsoft.com/office/drawing/2014/main" id="{E005DB71-819C-F141-BA13-C20330A7F2E9}"/>
              </a:ext>
            </a:extLst>
          </p:cNvPr>
          <p:cNvPicPr>
            <a:picLocks noChangeAspect="1"/>
          </p:cNvPicPr>
          <p:nvPr userDrawn="1"/>
        </p:nvPicPr>
        <p:blipFill>
          <a:blip r:embed="rId2"/>
          <a:stretch>
            <a:fillRect/>
          </a:stretch>
        </p:blipFill>
        <p:spPr>
          <a:xfrm>
            <a:off x="11076343" y="5913438"/>
            <a:ext cx="852132" cy="663575"/>
          </a:xfrm>
          <a:prstGeom prst="rect">
            <a:avLst/>
          </a:prstGeom>
        </p:spPr>
      </p:pic>
      <p:pic>
        <p:nvPicPr>
          <p:cNvPr id="17" name="Bildobjekt 16">
            <a:extLst>
              <a:ext uri="{FF2B5EF4-FFF2-40B4-BE49-F238E27FC236}">
                <a16:creationId xmlns:a16="http://schemas.microsoft.com/office/drawing/2014/main" id="{6A8A962E-CAD0-E542-88E9-09151E7EEC67}"/>
              </a:ext>
            </a:extLst>
          </p:cNvPr>
          <p:cNvPicPr>
            <a:picLocks noChangeAspect="1"/>
          </p:cNvPicPr>
          <p:nvPr userDrawn="1"/>
        </p:nvPicPr>
        <p:blipFill>
          <a:blip r:embed="rId3"/>
          <a:stretch>
            <a:fillRect/>
          </a:stretch>
        </p:blipFill>
        <p:spPr>
          <a:xfrm>
            <a:off x="10149611" y="5928831"/>
            <a:ext cx="446951" cy="427519"/>
          </a:xfrm>
          <a:prstGeom prst="rect">
            <a:avLst/>
          </a:prstGeom>
        </p:spPr>
      </p:pic>
      <p:sp>
        <p:nvSpPr>
          <p:cNvPr id="3" name="Platshållare för sidfot 4">
            <a:extLst>
              <a:ext uri="{FF2B5EF4-FFF2-40B4-BE49-F238E27FC236}">
                <a16:creationId xmlns:a16="http://schemas.microsoft.com/office/drawing/2014/main" id="{ED6A6A55-6ACD-7927-9298-C0FCD7BDACBD}"/>
              </a:ext>
            </a:extLst>
          </p:cNvPr>
          <p:cNvSpPr>
            <a:spLocks noGrp="1"/>
          </p:cNvSpPr>
          <p:nvPr>
            <p:ph type="ftr" sz="quarter" idx="11"/>
          </p:nvPr>
        </p:nvSpPr>
        <p:spPr>
          <a:xfrm>
            <a:off x="4038600" y="6345238"/>
            <a:ext cx="4114800" cy="365125"/>
          </a:xfrm>
        </p:spPr>
        <p:txBody>
          <a:bodyPr/>
          <a:lstStyle>
            <a:lvl1pPr>
              <a:defRPr b="0" i="0">
                <a:latin typeface="Neo Sans Pro" panose="020B0504030504040204" pitchFamily="34" charset="77"/>
              </a:defRPr>
            </a:lvl1pPr>
          </a:lstStyle>
          <a:p>
            <a:r>
              <a:rPr lang="sv-FI"/>
              <a:t>www.yrkesakademin.fi</a:t>
            </a:r>
            <a:endParaRPr lang="sv-FI" dirty="0"/>
          </a:p>
        </p:txBody>
      </p:sp>
      <p:sp>
        <p:nvSpPr>
          <p:cNvPr id="4" name="Platshållare för bildnummer 5">
            <a:extLst>
              <a:ext uri="{FF2B5EF4-FFF2-40B4-BE49-F238E27FC236}">
                <a16:creationId xmlns:a16="http://schemas.microsoft.com/office/drawing/2014/main" id="{3E89305F-46D8-4F08-7C57-5E8F3AFB4159}"/>
              </a:ext>
            </a:extLst>
          </p:cNvPr>
          <p:cNvSpPr txBox="1">
            <a:spLocks/>
          </p:cNvSpPr>
          <p:nvPr userDrawn="1"/>
        </p:nvSpPr>
        <p:spPr>
          <a:xfrm>
            <a:off x="407988" y="6356350"/>
            <a:ext cx="559594" cy="365125"/>
          </a:xfrm>
          <a:prstGeom prst="rect">
            <a:avLst/>
          </a:prstGeom>
        </p:spPr>
        <p:txBody>
          <a:bodyPr vert="horz" lIns="91440" tIns="45720" rIns="91440" bIns="45720" rtlCol="0" anchor="ctr"/>
          <a:lstStyle>
            <a:defPPr>
              <a:defRPr lang="sv-FI"/>
            </a:defPPr>
            <a:lvl1pPr marL="0" algn="l" defTabSz="914400" rtl="0" eaLnBrk="1" latinLnBrk="0" hangingPunct="1">
              <a:defRPr sz="1000" b="0" i="0" kern="1200">
                <a:solidFill>
                  <a:schemeClr val="accent1"/>
                </a:solidFill>
                <a:latin typeface="Neo Sans Pro" panose="020B0504030504040204" pitchFamily="34" charset="77"/>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538573D-828C-AB48-B588-CA8F79CF1E46}" type="slidenum">
              <a:rPr lang="sv-FI" smtClean="0"/>
              <a:pPr/>
              <a:t>‹#›</a:t>
            </a:fld>
            <a:endParaRPr lang="sv-FI" dirty="0"/>
          </a:p>
        </p:txBody>
      </p:sp>
      <p:pic>
        <p:nvPicPr>
          <p:cNvPr id="9" name="Bildobjekt 8">
            <a:extLst>
              <a:ext uri="{FF2B5EF4-FFF2-40B4-BE49-F238E27FC236}">
                <a16:creationId xmlns:a16="http://schemas.microsoft.com/office/drawing/2014/main" id="{377DA726-59D4-D9B2-1508-FE30AC7B5B4A}"/>
              </a:ext>
            </a:extLst>
          </p:cNvPr>
          <p:cNvPicPr>
            <a:picLocks noChangeAspect="1"/>
          </p:cNvPicPr>
          <p:nvPr userDrawn="1"/>
        </p:nvPicPr>
        <p:blipFill>
          <a:blip r:embed="rId2"/>
          <a:stretch>
            <a:fillRect/>
          </a:stretch>
        </p:blipFill>
        <p:spPr>
          <a:xfrm>
            <a:off x="11076343" y="5913438"/>
            <a:ext cx="852132" cy="663575"/>
          </a:xfrm>
          <a:prstGeom prst="rect">
            <a:avLst/>
          </a:prstGeom>
        </p:spPr>
      </p:pic>
      <p:pic>
        <p:nvPicPr>
          <p:cNvPr id="10" name="Bildobjekt 9">
            <a:extLst>
              <a:ext uri="{FF2B5EF4-FFF2-40B4-BE49-F238E27FC236}">
                <a16:creationId xmlns:a16="http://schemas.microsoft.com/office/drawing/2014/main" id="{1E24546E-DAC0-A4CD-EA1F-6E83AF21A7ED}"/>
              </a:ext>
            </a:extLst>
          </p:cNvPr>
          <p:cNvPicPr>
            <a:picLocks noChangeAspect="1"/>
          </p:cNvPicPr>
          <p:nvPr userDrawn="1"/>
        </p:nvPicPr>
        <p:blipFill>
          <a:blip r:embed="rId3"/>
          <a:stretch>
            <a:fillRect/>
          </a:stretch>
        </p:blipFill>
        <p:spPr>
          <a:xfrm>
            <a:off x="10149611" y="5928831"/>
            <a:ext cx="446951" cy="427519"/>
          </a:xfrm>
          <a:prstGeom prst="rect">
            <a:avLst/>
          </a:prstGeom>
        </p:spPr>
      </p:pic>
      <p:sp>
        <p:nvSpPr>
          <p:cNvPr id="12" name="textruta 11">
            <a:extLst>
              <a:ext uri="{FF2B5EF4-FFF2-40B4-BE49-F238E27FC236}">
                <a16:creationId xmlns:a16="http://schemas.microsoft.com/office/drawing/2014/main" id="{17A0F78C-D1FC-3699-32F4-5930D5F0185D}"/>
              </a:ext>
            </a:extLst>
          </p:cNvPr>
          <p:cNvSpPr txBox="1"/>
          <p:nvPr userDrawn="1"/>
        </p:nvSpPr>
        <p:spPr>
          <a:xfrm>
            <a:off x="4320776" y="5605661"/>
            <a:ext cx="3550447" cy="307777"/>
          </a:xfrm>
          <a:prstGeom prst="rect">
            <a:avLst/>
          </a:prstGeom>
          <a:noFill/>
        </p:spPr>
        <p:txBody>
          <a:bodyPr wrap="square" rtlCol="0">
            <a:spAutoFit/>
          </a:bodyPr>
          <a:lstStyle/>
          <a:p>
            <a:pPr algn="ctr"/>
            <a:r>
              <a:rPr lang="sv-FI" sz="1400" b="0" i="0" dirty="0">
                <a:solidFill>
                  <a:schemeClr val="tx1"/>
                </a:solidFill>
                <a:latin typeface="Neo Sans Pro Light" panose="020B0304030504040204" pitchFamily="34" charset="77"/>
              </a:rPr>
              <a:t>#yaösterbotten</a:t>
            </a:r>
          </a:p>
        </p:txBody>
      </p:sp>
      <p:sp>
        <p:nvSpPr>
          <p:cNvPr id="13" name="textruta 12">
            <a:extLst>
              <a:ext uri="{FF2B5EF4-FFF2-40B4-BE49-F238E27FC236}">
                <a16:creationId xmlns:a16="http://schemas.microsoft.com/office/drawing/2014/main" id="{669A31C7-1A6E-7A21-D885-64C5C6A0BC1C}"/>
              </a:ext>
            </a:extLst>
          </p:cNvPr>
          <p:cNvSpPr txBox="1"/>
          <p:nvPr userDrawn="1"/>
        </p:nvSpPr>
        <p:spPr>
          <a:xfrm>
            <a:off x="2431923" y="2520321"/>
            <a:ext cx="7717688" cy="1912960"/>
          </a:xfrm>
          <a:prstGeom prst="rect">
            <a:avLst/>
          </a:prstGeom>
          <a:noFill/>
        </p:spPr>
        <p:txBody>
          <a:bodyPr wrap="square" rtlCol="0">
            <a:spAutoFit/>
          </a:bodyPr>
          <a:lstStyle/>
          <a:p>
            <a:pPr algn="ctr">
              <a:lnSpc>
                <a:spcPct val="150000"/>
              </a:lnSpc>
            </a:pPr>
            <a:r>
              <a:rPr lang="sv-FI" sz="1000" b="0" i="0" u="none" strike="noStrike" dirty="0">
                <a:solidFill>
                  <a:schemeClr val="tx1"/>
                </a:solidFill>
                <a:effectLst/>
                <a:latin typeface="Montserrat" pitchFamily="2" charset="77"/>
              </a:rPr>
              <a:t>Samkommunen Svenska Österbottens förbund för utbildning och kultur (SÖFUK) upprätthåller Yrkesakademin i Österbotten, Wasa Teater och KulturÖsterbotten. </a:t>
            </a:r>
          </a:p>
          <a:p>
            <a:pPr algn="ctr">
              <a:lnSpc>
                <a:spcPct val="150000"/>
              </a:lnSpc>
            </a:pPr>
            <a:endParaRPr lang="sv-FI" sz="1000" b="0" i="0" u="none" strike="noStrike" dirty="0">
              <a:solidFill>
                <a:schemeClr val="tx1"/>
              </a:solidFill>
              <a:effectLst/>
              <a:latin typeface="Montserrat" pitchFamily="2" charset="77"/>
            </a:endParaRPr>
          </a:p>
          <a:p>
            <a:pPr algn="ctr">
              <a:lnSpc>
                <a:spcPct val="150000"/>
              </a:lnSpc>
            </a:pPr>
            <a:r>
              <a:rPr lang="sv-FI" sz="1000" b="0" i="0" u="none" strike="noStrike" dirty="0">
                <a:solidFill>
                  <a:schemeClr val="tx1"/>
                </a:solidFill>
                <a:effectLst/>
                <a:latin typeface="Montserrat" pitchFamily="2" charset="77"/>
              </a:rPr>
              <a:t>Kuntayhtymä Svenska Österbottens förbund för utbildning och kultur (SÖFUK) ylläpitää Yrkesakademin i </a:t>
            </a:r>
          </a:p>
          <a:p>
            <a:pPr algn="ctr">
              <a:lnSpc>
                <a:spcPct val="150000"/>
              </a:lnSpc>
            </a:pPr>
            <a:r>
              <a:rPr lang="sv-FI" sz="1000" b="0" i="0" u="none" strike="noStrike" dirty="0">
                <a:solidFill>
                  <a:schemeClr val="tx1"/>
                </a:solidFill>
                <a:effectLst/>
                <a:latin typeface="Montserrat" pitchFamily="2" charset="77"/>
              </a:rPr>
              <a:t>Österbotten -ammattiopistoa, Wasa Teater -alueteatteria sekä KulturÖsterbotten -kulttuuriyksikköä. </a:t>
            </a:r>
          </a:p>
          <a:p>
            <a:pPr algn="ctr">
              <a:lnSpc>
                <a:spcPct val="150000"/>
              </a:lnSpc>
            </a:pPr>
            <a:endParaRPr lang="sv-FI" sz="1000" b="0" i="0" u="none" strike="noStrike" dirty="0">
              <a:solidFill>
                <a:schemeClr val="tx1"/>
              </a:solidFill>
              <a:effectLst/>
              <a:latin typeface="Montserrat" pitchFamily="2" charset="77"/>
            </a:endParaRPr>
          </a:p>
          <a:p>
            <a:pPr algn="ctr">
              <a:lnSpc>
                <a:spcPct val="150000"/>
              </a:lnSpc>
            </a:pPr>
            <a:r>
              <a:rPr lang="sv-FI" sz="1000" b="0" i="0" u="none" strike="noStrike" dirty="0">
                <a:solidFill>
                  <a:schemeClr val="tx1"/>
                </a:solidFill>
                <a:effectLst/>
                <a:latin typeface="Montserrat" pitchFamily="2" charset="77"/>
              </a:rPr>
              <a:t>The federation of Swedish Ostrobothnia for education and culture (SÖFUK) maintains the vocational college Yrkesakademin i Österbotten, the theatre Wasa Teater and the cultural organization KulturÖsterbotten.</a:t>
            </a:r>
            <a:endParaRPr lang="sv-FI" sz="1000" b="0" i="0" dirty="0">
              <a:solidFill>
                <a:schemeClr val="tx1"/>
              </a:solidFill>
              <a:latin typeface="Montserrat" pitchFamily="2" charset="77"/>
            </a:endParaRPr>
          </a:p>
        </p:txBody>
      </p:sp>
      <p:pic>
        <p:nvPicPr>
          <p:cNvPr id="15" name="Bildobjekt 14" descr="En bild som visar symbol, Teckensnitt, logotyp, cirkel&#10;&#10;Automatiskt genererad beskrivning">
            <a:extLst>
              <a:ext uri="{FF2B5EF4-FFF2-40B4-BE49-F238E27FC236}">
                <a16:creationId xmlns:a16="http://schemas.microsoft.com/office/drawing/2014/main" id="{7ED9798C-6E1F-B11C-BCD1-75CC2784155E}"/>
              </a:ext>
            </a:extLst>
          </p:cNvPr>
          <p:cNvPicPr>
            <a:picLocks noChangeAspect="1"/>
          </p:cNvPicPr>
          <p:nvPr userDrawn="1"/>
        </p:nvPicPr>
        <p:blipFill>
          <a:blip r:embed="rId4"/>
          <a:stretch>
            <a:fillRect/>
          </a:stretch>
        </p:blipFill>
        <p:spPr>
          <a:xfrm>
            <a:off x="5118100" y="5019519"/>
            <a:ext cx="1955800" cy="495300"/>
          </a:xfrm>
          <a:prstGeom prst="rect">
            <a:avLst/>
          </a:prstGeom>
        </p:spPr>
      </p:pic>
      <p:sp>
        <p:nvSpPr>
          <p:cNvPr id="16" name="textruta 15">
            <a:extLst>
              <a:ext uri="{FF2B5EF4-FFF2-40B4-BE49-F238E27FC236}">
                <a16:creationId xmlns:a16="http://schemas.microsoft.com/office/drawing/2014/main" id="{7991C2D1-25AC-CC60-D6E5-8E8D047883C0}"/>
              </a:ext>
            </a:extLst>
          </p:cNvPr>
          <p:cNvSpPr txBox="1"/>
          <p:nvPr userDrawn="1"/>
        </p:nvSpPr>
        <p:spPr>
          <a:xfrm>
            <a:off x="4415602" y="944562"/>
            <a:ext cx="3550447" cy="1015663"/>
          </a:xfrm>
          <a:prstGeom prst="rect">
            <a:avLst/>
          </a:prstGeom>
          <a:noFill/>
        </p:spPr>
        <p:txBody>
          <a:bodyPr wrap="square" rtlCol="0">
            <a:spAutoFit/>
          </a:bodyPr>
          <a:lstStyle/>
          <a:p>
            <a:pPr algn="ctr"/>
            <a:r>
              <a:rPr lang="sv-FI" sz="6000" b="0" i="0" dirty="0">
                <a:solidFill>
                  <a:schemeClr val="tx1"/>
                </a:solidFill>
                <a:latin typeface="Neo Sans Pro Light" panose="020B0304030504040204" pitchFamily="34" charset="77"/>
              </a:rPr>
              <a:t>Tack!</a:t>
            </a:r>
          </a:p>
        </p:txBody>
      </p:sp>
    </p:spTree>
    <p:extLst>
      <p:ext uri="{BB962C8B-B14F-4D97-AF65-F5344CB8AC3E}">
        <p14:creationId xmlns:p14="http://schemas.microsoft.com/office/powerpoint/2010/main" val="1543391042"/>
      </p:ext>
    </p:extLst>
  </p:cSld>
  <p:clrMapOvr>
    <a:overrideClrMapping bg1="dk1" tx1="lt1" bg2="dk2" tx2="lt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emf"/><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rubrik 1">
            <a:extLst>
              <a:ext uri="{FF2B5EF4-FFF2-40B4-BE49-F238E27FC236}">
                <a16:creationId xmlns:a16="http://schemas.microsoft.com/office/drawing/2014/main" id="{AA5B2641-C94D-A54F-BF40-8CB5A21FBDA1}"/>
              </a:ext>
            </a:extLst>
          </p:cNvPr>
          <p:cNvSpPr>
            <a:spLocks noGrp="1"/>
          </p:cNvSpPr>
          <p:nvPr>
            <p:ph type="title"/>
          </p:nvPr>
        </p:nvSpPr>
        <p:spPr>
          <a:xfrm>
            <a:off x="407988" y="188913"/>
            <a:ext cx="10177130" cy="1331912"/>
          </a:xfrm>
          <a:prstGeom prst="rect">
            <a:avLst/>
          </a:prstGeom>
        </p:spPr>
        <p:txBody>
          <a:bodyPr vert="horz" lIns="91440" tIns="45720" rIns="91440" bIns="45720" rtlCol="0" anchor="b">
            <a:normAutofit/>
          </a:bodyPr>
          <a:lstStyle/>
          <a:p>
            <a:r>
              <a:rPr lang="sv-SE" dirty="0"/>
              <a:t>Skriv in rubrik</a:t>
            </a:r>
            <a:endParaRPr lang="sv-FI" dirty="0"/>
          </a:p>
        </p:txBody>
      </p:sp>
      <p:sp>
        <p:nvSpPr>
          <p:cNvPr id="3" name="Platshållare för text 2">
            <a:extLst>
              <a:ext uri="{FF2B5EF4-FFF2-40B4-BE49-F238E27FC236}">
                <a16:creationId xmlns:a16="http://schemas.microsoft.com/office/drawing/2014/main" id="{1D84447F-A7DB-3B45-ADF1-61A97624BD20}"/>
              </a:ext>
            </a:extLst>
          </p:cNvPr>
          <p:cNvSpPr>
            <a:spLocks noGrp="1"/>
          </p:cNvSpPr>
          <p:nvPr>
            <p:ph type="body" idx="1"/>
          </p:nvPr>
        </p:nvSpPr>
        <p:spPr>
          <a:xfrm>
            <a:off x="407988" y="1604169"/>
            <a:ext cx="10177130" cy="4596606"/>
          </a:xfrm>
          <a:prstGeom prst="rect">
            <a:avLst/>
          </a:prstGeom>
        </p:spPr>
        <p:txBody>
          <a:bodyPr vert="horz" lIns="91440" tIns="45720" rIns="91440" bIns="45720" rtlCol="0">
            <a:normAutofit/>
          </a:bodyPr>
          <a:lstStyle/>
          <a:p>
            <a:pPr lvl="0"/>
            <a:r>
              <a:rPr lang="sv-SE" dirty="0"/>
              <a:t>Klicka här för att ändra format på bakgrundstexten</a:t>
            </a:r>
          </a:p>
          <a:p>
            <a:pPr lvl="1"/>
            <a:r>
              <a:rPr lang="sv-SE" dirty="0"/>
              <a:t>Nivå två</a:t>
            </a:r>
          </a:p>
          <a:p>
            <a:pPr lvl="2"/>
            <a:r>
              <a:rPr lang="sv-SE" dirty="0"/>
              <a:t>Nivå tre</a:t>
            </a:r>
          </a:p>
          <a:p>
            <a:pPr lvl="3"/>
            <a:r>
              <a:rPr lang="sv-SE" dirty="0"/>
              <a:t>Nivå fyra</a:t>
            </a:r>
          </a:p>
          <a:p>
            <a:pPr lvl="4"/>
            <a:r>
              <a:rPr lang="sv-SE" dirty="0"/>
              <a:t>Nivå fem</a:t>
            </a:r>
            <a:endParaRPr lang="sv-FI" dirty="0"/>
          </a:p>
        </p:txBody>
      </p:sp>
      <p:sp>
        <p:nvSpPr>
          <p:cNvPr id="5" name="Platshållare för sidfot 4">
            <a:extLst>
              <a:ext uri="{FF2B5EF4-FFF2-40B4-BE49-F238E27FC236}">
                <a16:creationId xmlns:a16="http://schemas.microsoft.com/office/drawing/2014/main" id="{2D15D1C0-97CA-7049-A950-58C3E033EF4C}"/>
              </a:ext>
            </a:extLst>
          </p:cNvPr>
          <p:cNvSpPr>
            <a:spLocks noGrp="1"/>
          </p:cNvSpPr>
          <p:nvPr>
            <p:ph type="ftr" sz="quarter" idx="3"/>
          </p:nvPr>
        </p:nvSpPr>
        <p:spPr>
          <a:xfrm>
            <a:off x="4038600" y="6345238"/>
            <a:ext cx="4114800" cy="365125"/>
          </a:xfrm>
          <a:prstGeom prst="rect">
            <a:avLst/>
          </a:prstGeom>
        </p:spPr>
        <p:txBody>
          <a:bodyPr vert="horz" lIns="91440" tIns="45720" rIns="91440" bIns="45720" rtlCol="0" anchor="ctr"/>
          <a:lstStyle>
            <a:lvl1pPr algn="ctr">
              <a:defRPr sz="1000" b="0" i="0">
                <a:solidFill>
                  <a:schemeClr val="accent1"/>
                </a:solidFill>
                <a:latin typeface="Neo Sans Pro" panose="020B0504030504040204" pitchFamily="34" charset="77"/>
              </a:defRPr>
            </a:lvl1pPr>
          </a:lstStyle>
          <a:p>
            <a:r>
              <a:rPr lang="sv-FI"/>
              <a:t>www.yrkesakademin.fi</a:t>
            </a:r>
            <a:endParaRPr lang="sv-FI" dirty="0"/>
          </a:p>
        </p:txBody>
      </p:sp>
      <p:sp>
        <p:nvSpPr>
          <p:cNvPr id="6" name="Platshållare för bildnummer 5">
            <a:extLst>
              <a:ext uri="{FF2B5EF4-FFF2-40B4-BE49-F238E27FC236}">
                <a16:creationId xmlns:a16="http://schemas.microsoft.com/office/drawing/2014/main" id="{B92DE2FC-6950-7043-85BC-79724B4623FA}"/>
              </a:ext>
            </a:extLst>
          </p:cNvPr>
          <p:cNvSpPr>
            <a:spLocks noGrp="1"/>
          </p:cNvSpPr>
          <p:nvPr>
            <p:ph type="sldNum" sz="quarter" idx="4"/>
          </p:nvPr>
        </p:nvSpPr>
        <p:spPr>
          <a:xfrm>
            <a:off x="407988" y="6356350"/>
            <a:ext cx="559594" cy="365125"/>
          </a:xfrm>
          <a:prstGeom prst="rect">
            <a:avLst/>
          </a:prstGeom>
        </p:spPr>
        <p:txBody>
          <a:bodyPr vert="horz" lIns="91440" tIns="45720" rIns="91440" bIns="45720" rtlCol="0" anchor="ctr"/>
          <a:lstStyle>
            <a:lvl1pPr algn="l">
              <a:defRPr sz="1000" b="0" i="0">
                <a:solidFill>
                  <a:schemeClr val="accent1"/>
                </a:solidFill>
                <a:latin typeface="Neo Sans Pro" panose="020B0504030504040204" pitchFamily="34" charset="77"/>
              </a:defRPr>
            </a:lvl1pPr>
          </a:lstStyle>
          <a:p>
            <a:fld id="{C538573D-828C-AB48-B588-CA8F79CF1E46}" type="slidenum">
              <a:rPr lang="sv-FI" smtClean="0"/>
              <a:pPr/>
              <a:t>‹#›</a:t>
            </a:fld>
            <a:endParaRPr lang="sv-FI" dirty="0"/>
          </a:p>
        </p:txBody>
      </p:sp>
      <p:sp>
        <p:nvSpPr>
          <p:cNvPr id="7" name="Rektangel 6">
            <a:extLst>
              <a:ext uri="{FF2B5EF4-FFF2-40B4-BE49-F238E27FC236}">
                <a16:creationId xmlns:a16="http://schemas.microsoft.com/office/drawing/2014/main" id="{59541211-4474-A140-8D77-EAA7AD874D59}"/>
              </a:ext>
            </a:extLst>
          </p:cNvPr>
          <p:cNvSpPr/>
          <p:nvPr userDrawn="1"/>
        </p:nvSpPr>
        <p:spPr>
          <a:xfrm>
            <a:off x="10809171" y="0"/>
            <a:ext cx="1382830" cy="6858000"/>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sv-FI"/>
          </a:p>
        </p:txBody>
      </p:sp>
      <p:pic>
        <p:nvPicPr>
          <p:cNvPr id="9" name="Bildobjekt 8">
            <a:extLst>
              <a:ext uri="{FF2B5EF4-FFF2-40B4-BE49-F238E27FC236}">
                <a16:creationId xmlns:a16="http://schemas.microsoft.com/office/drawing/2014/main" id="{CB1E756E-2C7F-E545-81CE-8F08C55E3B1F}"/>
              </a:ext>
            </a:extLst>
          </p:cNvPr>
          <p:cNvPicPr>
            <a:picLocks noChangeAspect="1"/>
          </p:cNvPicPr>
          <p:nvPr userDrawn="1"/>
        </p:nvPicPr>
        <p:blipFill>
          <a:blip r:embed="rId19"/>
          <a:stretch>
            <a:fillRect/>
          </a:stretch>
        </p:blipFill>
        <p:spPr>
          <a:xfrm>
            <a:off x="11076343" y="5913438"/>
            <a:ext cx="852132" cy="663575"/>
          </a:xfrm>
          <a:prstGeom prst="rect">
            <a:avLst/>
          </a:prstGeom>
        </p:spPr>
      </p:pic>
      <p:pic>
        <p:nvPicPr>
          <p:cNvPr id="4" name="Bildobjekt 3" descr="En bild som visar Grafik, skärmbild, logotyp, cirkel&#10;&#10;Automatiskt genererad beskrivning">
            <a:extLst>
              <a:ext uri="{FF2B5EF4-FFF2-40B4-BE49-F238E27FC236}">
                <a16:creationId xmlns:a16="http://schemas.microsoft.com/office/drawing/2014/main" id="{997B502C-8591-0534-76C5-F02C25E937F8}"/>
              </a:ext>
            </a:extLst>
          </p:cNvPr>
          <p:cNvPicPr>
            <a:picLocks noChangeAspect="1"/>
          </p:cNvPicPr>
          <p:nvPr userDrawn="1"/>
        </p:nvPicPr>
        <p:blipFill>
          <a:blip r:embed="rId20"/>
          <a:stretch>
            <a:fillRect/>
          </a:stretch>
        </p:blipFill>
        <p:spPr>
          <a:xfrm>
            <a:off x="1061416" y="6265220"/>
            <a:ext cx="517210" cy="623586"/>
          </a:xfrm>
          <a:prstGeom prst="rect">
            <a:avLst/>
          </a:prstGeom>
        </p:spPr>
      </p:pic>
    </p:spTree>
    <p:extLst>
      <p:ext uri="{BB962C8B-B14F-4D97-AF65-F5344CB8AC3E}">
        <p14:creationId xmlns:p14="http://schemas.microsoft.com/office/powerpoint/2010/main" val="1376196017"/>
      </p:ext>
    </p:extLst>
  </p:cSld>
  <p:clrMap bg1="lt1" tx1="dk1" bg2="lt2" tx2="dk2" accent1="accent1" accent2="accent2" accent3="accent3" accent4="accent4" accent5="accent5" accent6="accent6" hlink="hlink" folHlink="folHlink"/>
  <p:sldLayoutIdLst>
    <p:sldLayoutId id="2147483649" r:id="rId1"/>
    <p:sldLayoutId id="2147483661" r:id="rId2"/>
    <p:sldLayoutId id="2147483650" r:id="rId3"/>
    <p:sldLayoutId id="2147483663" r:id="rId4"/>
    <p:sldLayoutId id="2147483660" r:id="rId5"/>
    <p:sldLayoutId id="2147483651" r:id="rId6"/>
    <p:sldLayoutId id="2147483652" r:id="rId7"/>
    <p:sldLayoutId id="2147483664" r:id="rId8"/>
    <p:sldLayoutId id="2147483653" r:id="rId9"/>
    <p:sldLayoutId id="2147483654" r:id="rId10"/>
    <p:sldLayoutId id="2147483655" r:id="rId11"/>
    <p:sldLayoutId id="2147483656" r:id="rId12"/>
    <p:sldLayoutId id="2147483657" r:id="rId13"/>
    <p:sldLayoutId id="2147483658" r:id="rId14"/>
    <p:sldLayoutId id="2147483659" r:id="rId15"/>
    <p:sldLayoutId id="2147483666" r:id="rId16"/>
    <p:sldLayoutId id="2147483665" r:id="rId17"/>
  </p:sldLayoutIdLst>
  <p:hf hdr="0" dt="0"/>
  <p:txStyles>
    <p:titleStyle>
      <a:lvl1pPr algn="l" defTabSz="914400" rtl="0" eaLnBrk="1" latinLnBrk="0" hangingPunct="1">
        <a:lnSpc>
          <a:spcPct val="90000"/>
        </a:lnSpc>
        <a:spcBef>
          <a:spcPct val="0"/>
        </a:spcBef>
        <a:buNone/>
        <a:defRPr sz="2800" b="0" i="0" kern="1200">
          <a:solidFill>
            <a:schemeClr val="tx1"/>
          </a:solidFill>
          <a:latin typeface="Neo Sans Pro Medium" panose="020B0504030504040204" pitchFamily="34" charset="77"/>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600" b="0" i="0" kern="1200">
          <a:solidFill>
            <a:schemeClr val="tx1"/>
          </a:solidFill>
          <a:latin typeface="Neo Sans Pro" panose="020B0504030504040204" pitchFamily="34" charset="77"/>
          <a:ea typeface="+mn-ea"/>
          <a:cs typeface="+mn-cs"/>
        </a:defRPr>
      </a:lvl1pPr>
      <a:lvl2pPr marL="577850" indent="-165100" algn="l" defTabSz="914400" rtl="0" eaLnBrk="1" latinLnBrk="0" hangingPunct="1">
        <a:lnSpc>
          <a:spcPct val="90000"/>
        </a:lnSpc>
        <a:spcBef>
          <a:spcPts val="500"/>
        </a:spcBef>
        <a:buFont typeface="Arial" panose="020B0604020202020204" pitchFamily="34" charset="0"/>
        <a:buChar char="•"/>
        <a:tabLst/>
        <a:defRPr sz="1200" b="0" i="0" kern="1200">
          <a:solidFill>
            <a:schemeClr val="tx1"/>
          </a:solidFill>
          <a:latin typeface="Neo Sans Pro" panose="020B0504030504040204" pitchFamily="34" charset="77"/>
          <a:ea typeface="+mn-ea"/>
          <a:cs typeface="+mn-cs"/>
        </a:defRPr>
      </a:lvl2pPr>
      <a:lvl3pPr marL="933450" indent="-149225" algn="l" defTabSz="914400" rtl="0" eaLnBrk="1" latinLnBrk="0" hangingPunct="1">
        <a:lnSpc>
          <a:spcPct val="90000"/>
        </a:lnSpc>
        <a:spcBef>
          <a:spcPts val="500"/>
        </a:spcBef>
        <a:buFont typeface="Arial" panose="020B0604020202020204" pitchFamily="34" charset="0"/>
        <a:buChar char="•"/>
        <a:tabLst/>
        <a:defRPr sz="1100" b="0" i="0" kern="1200">
          <a:solidFill>
            <a:schemeClr val="tx1"/>
          </a:solidFill>
          <a:latin typeface="Neo Sans Pro" panose="020B0504030504040204" pitchFamily="34" charset="77"/>
          <a:ea typeface="+mn-ea"/>
          <a:cs typeface="+mn-cs"/>
        </a:defRPr>
      </a:lvl3pPr>
      <a:lvl4pPr marL="1247775" indent="-134938" algn="l" defTabSz="914400" rtl="0" eaLnBrk="1" latinLnBrk="0" hangingPunct="1">
        <a:lnSpc>
          <a:spcPct val="90000"/>
        </a:lnSpc>
        <a:spcBef>
          <a:spcPts val="500"/>
        </a:spcBef>
        <a:buFont typeface="Arial" panose="020B0604020202020204" pitchFamily="34" charset="0"/>
        <a:buChar char="•"/>
        <a:tabLst/>
        <a:defRPr sz="1050" b="0" i="0" kern="1200">
          <a:solidFill>
            <a:schemeClr val="tx1"/>
          </a:solidFill>
          <a:latin typeface="Neo Sans Pro" panose="020B0504030504040204" pitchFamily="34" charset="77"/>
          <a:ea typeface="+mn-ea"/>
          <a:cs typeface="+mn-cs"/>
        </a:defRPr>
      </a:lvl4pPr>
      <a:lvl5pPr marL="1562100" indent="-128588" algn="l" defTabSz="914400" rtl="0" eaLnBrk="1" latinLnBrk="0" hangingPunct="1">
        <a:lnSpc>
          <a:spcPct val="90000"/>
        </a:lnSpc>
        <a:spcBef>
          <a:spcPts val="500"/>
        </a:spcBef>
        <a:buFont typeface="Arial" panose="020B0604020202020204" pitchFamily="34" charset="0"/>
        <a:buChar char="•"/>
        <a:tabLst/>
        <a:defRPr sz="1000" b="0" i="0" kern="1200">
          <a:solidFill>
            <a:schemeClr val="tx1"/>
          </a:solidFill>
          <a:latin typeface="Neo Sans Pro" panose="020B050403050404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v-FI"/>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19" userDrawn="1">
          <p15:clr>
            <a:srgbClr val="F26B43"/>
          </p15:clr>
        </p15:guide>
        <p15:guide id="3" pos="257" userDrawn="1">
          <p15:clr>
            <a:srgbClr val="F26B43"/>
          </p15:clr>
        </p15:guide>
        <p15:guide id="4" orient="horz" pos="958" userDrawn="1">
          <p15:clr>
            <a:srgbClr val="F26B43"/>
          </p15:clr>
        </p15:guide>
        <p15:guide id="5" pos="6675" userDrawn="1">
          <p15:clr>
            <a:srgbClr val="F26B43"/>
          </p15:clr>
        </p15:guide>
        <p15:guide id="6" orient="horz" pos="1003" userDrawn="1">
          <p15:clr>
            <a:srgbClr val="F26B43"/>
          </p15:clr>
        </p15:guide>
        <p15:guide id="7" orient="horz" pos="3906" userDrawn="1">
          <p15:clr>
            <a:srgbClr val="F26B43"/>
          </p15:clr>
        </p15:guide>
        <p15:guide id="8" pos="6970" userDrawn="1">
          <p15:clr>
            <a:srgbClr val="F26B43"/>
          </p15:clr>
        </p15:guide>
        <p15:guide id="9" orient="horz" pos="3997" userDrawn="1">
          <p15:clr>
            <a:srgbClr val="F26B43"/>
          </p15:clr>
        </p15:guide>
        <p15:guide id="10" pos="7514" userDrawn="1">
          <p15:clr>
            <a:srgbClr val="F26B43"/>
          </p15:clr>
        </p15:guide>
        <p15:guide id="11" pos="7242" userDrawn="1">
          <p15:clr>
            <a:srgbClr val="F26B43"/>
          </p15:clr>
        </p15:guide>
        <p15:guide id="12" orient="horz" pos="3725"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1.jpg"/><Relationship Id="rId5" Type="http://schemas.openxmlformats.org/officeDocument/2006/relationships/image" Target="../media/image10.jpg"/><Relationship Id="rId4" Type="http://schemas.openxmlformats.org/officeDocument/2006/relationships/image" Target="../media/image9.jpg"/></Relationships>
</file>

<file path=ppt/slides/_rels/slide4.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hyperlink" Target="http://www.yrkesakademin.fi/utbildningar" TargetMode="External"/><Relationship Id="rId2" Type="http://schemas.openxmlformats.org/officeDocument/2006/relationships/image" Target="../media/image15.png"/><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3" Type="http://schemas.openxmlformats.org/officeDocument/2006/relationships/hyperlink" Target="https://www.yrkesakademin.fi/for-sokanden/for-nya-studeranden" TargetMode="External"/><Relationship Id="rId2" Type="http://schemas.openxmlformats.org/officeDocument/2006/relationships/hyperlink" Target="http://www.studieinfo.fi/" TargetMode="Externa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hyperlink" Target="http://www.yrkesakademin.fi/" TargetMode="External"/><Relationship Id="rId1" Type="http://schemas.openxmlformats.org/officeDocument/2006/relationships/slideLayout" Target="../slideLayouts/slideLayout4.xml"/><Relationship Id="rId4" Type="http://schemas.openxmlformats.org/officeDocument/2006/relationships/image" Target="../media/image17.jpg"/></Relationships>
</file>

<file path=ppt/slides/_rels/slide13.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hyperlink" Target="mailto:antagning@yrkesakademin.fi" TargetMode="External"/><Relationship Id="rId1" Type="http://schemas.openxmlformats.org/officeDocument/2006/relationships/slideLayout" Target="../slideLayouts/slideLayout4.xml"/><Relationship Id="rId4" Type="http://schemas.openxmlformats.org/officeDocument/2006/relationships/image" Target="../media/image19.jpeg"/></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8" Type="http://schemas.openxmlformats.org/officeDocument/2006/relationships/image" Target="../media/image23.JPG"/><Relationship Id="rId3" Type="http://schemas.openxmlformats.org/officeDocument/2006/relationships/hyperlink" Target="mailto:benita.wolin@yrkesakademin.fi" TargetMode="External"/><Relationship Id="rId7" Type="http://schemas.openxmlformats.org/officeDocument/2006/relationships/image" Target="../media/image22.jpg"/><Relationship Id="rId2" Type="http://schemas.openxmlformats.org/officeDocument/2006/relationships/hyperlink" Target="mailto:anna-lotta.&#246;stvall-&#229;strand@yrkesakademin.fi" TargetMode="External"/><Relationship Id="rId1" Type="http://schemas.openxmlformats.org/officeDocument/2006/relationships/slideLayout" Target="../slideLayouts/slideLayout4.xml"/><Relationship Id="rId6" Type="http://schemas.openxmlformats.org/officeDocument/2006/relationships/hyperlink" Target="mailto:petra.soderling@yrkesakademin.fi" TargetMode="External"/><Relationship Id="rId5" Type="http://schemas.openxmlformats.org/officeDocument/2006/relationships/hyperlink" Target="mailto:julina.lillandt@yrkesakademin.fi" TargetMode="External"/><Relationship Id="rId4" Type="http://schemas.openxmlformats.org/officeDocument/2006/relationships/hyperlink" Target="mailto:Jessika.uljens@yrkesakademin.fi" TargetMode="Externa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e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hyperlink" Target="mailto:cecilia.becker@yrkesakademin.fi" TargetMode="External"/><Relationship Id="rId2" Type="http://schemas.openxmlformats.org/officeDocument/2006/relationships/hyperlink" Target="mailto:cecilia.nordberg@yrkesakademin.fi" TargetMode="External"/><Relationship Id="rId1" Type="http://schemas.openxmlformats.org/officeDocument/2006/relationships/slideLayout" Target="../slideLayouts/slideLayout4.xml"/><Relationship Id="rId6" Type="http://schemas.openxmlformats.org/officeDocument/2006/relationships/image" Target="../media/image27.jpg"/><Relationship Id="rId5" Type="http://schemas.openxmlformats.org/officeDocument/2006/relationships/image" Target="../media/image26.JPG"/><Relationship Id="rId4" Type="http://schemas.openxmlformats.org/officeDocument/2006/relationships/hyperlink" Target="mailto:laroavtal@yrkesakademin.fi" TargetMode="Externa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hyperlink" Target="https://www.yrkesakademin.fi/component/zoo/item/internatsregler?Itemid=129" TargetMode="External"/><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hyperlink" Target="mailto:internatet.vasa@yrkesakademin.fi" TargetMode="External"/><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ubrik 2">
            <a:extLst>
              <a:ext uri="{FF2B5EF4-FFF2-40B4-BE49-F238E27FC236}">
                <a16:creationId xmlns:a16="http://schemas.microsoft.com/office/drawing/2014/main" id="{5F1280EE-3458-4347-97FD-D3680C17D579}"/>
              </a:ext>
            </a:extLst>
          </p:cNvPr>
          <p:cNvSpPr>
            <a:spLocks noGrp="1"/>
          </p:cNvSpPr>
          <p:nvPr>
            <p:ph type="ctrTitle"/>
          </p:nvPr>
        </p:nvSpPr>
        <p:spPr/>
        <p:txBody>
          <a:bodyPr>
            <a:normAutofit/>
          </a:bodyPr>
          <a:lstStyle/>
          <a:p>
            <a:r>
              <a:rPr lang="sv-FI" sz="6600" dirty="0"/>
              <a:t>Välkommen till YA!</a:t>
            </a:r>
          </a:p>
        </p:txBody>
      </p:sp>
      <p:sp>
        <p:nvSpPr>
          <p:cNvPr id="4" name="Underrubrik 3">
            <a:extLst>
              <a:ext uri="{FF2B5EF4-FFF2-40B4-BE49-F238E27FC236}">
                <a16:creationId xmlns:a16="http://schemas.microsoft.com/office/drawing/2014/main" id="{F86FD80D-46D3-D941-822D-32C6DACDA989}"/>
              </a:ext>
            </a:extLst>
          </p:cNvPr>
          <p:cNvSpPr>
            <a:spLocks noGrp="1"/>
          </p:cNvSpPr>
          <p:nvPr>
            <p:ph type="subTitle" idx="1"/>
          </p:nvPr>
        </p:nvSpPr>
        <p:spPr/>
        <p:txBody>
          <a:bodyPr>
            <a:normAutofit/>
          </a:bodyPr>
          <a:lstStyle/>
          <a:p>
            <a:r>
              <a:rPr lang="sv-FI" sz="2800" dirty="0"/>
              <a:t>YRKESAKADEMIN I ÖSTERBOTTEN</a:t>
            </a:r>
          </a:p>
          <a:p>
            <a:r>
              <a:rPr lang="sv-FI" sz="2800" dirty="0"/>
              <a:t>2025</a:t>
            </a:r>
          </a:p>
        </p:txBody>
      </p:sp>
      <p:sp>
        <p:nvSpPr>
          <p:cNvPr id="6" name="Platshållare för sidfot 5">
            <a:extLst>
              <a:ext uri="{FF2B5EF4-FFF2-40B4-BE49-F238E27FC236}">
                <a16:creationId xmlns:a16="http://schemas.microsoft.com/office/drawing/2014/main" id="{D47B4813-681F-8845-A729-10E7BB4D2D1B}"/>
              </a:ext>
            </a:extLst>
          </p:cNvPr>
          <p:cNvSpPr>
            <a:spLocks noGrp="1"/>
          </p:cNvSpPr>
          <p:nvPr>
            <p:ph type="ftr" sz="quarter" idx="11"/>
          </p:nvPr>
        </p:nvSpPr>
        <p:spPr/>
        <p:txBody>
          <a:bodyPr/>
          <a:lstStyle/>
          <a:p>
            <a:r>
              <a:rPr lang="sv-FI"/>
              <a:t>www.yrkesakademin.fi</a:t>
            </a:r>
            <a:endParaRPr lang="sv-FI" dirty="0"/>
          </a:p>
        </p:txBody>
      </p:sp>
      <p:sp>
        <p:nvSpPr>
          <p:cNvPr id="7" name="Platshållare för bildnummer 6">
            <a:extLst>
              <a:ext uri="{FF2B5EF4-FFF2-40B4-BE49-F238E27FC236}">
                <a16:creationId xmlns:a16="http://schemas.microsoft.com/office/drawing/2014/main" id="{847E9FBD-F029-144A-B9F2-D88F01FAAFB0}"/>
              </a:ext>
            </a:extLst>
          </p:cNvPr>
          <p:cNvSpPr>
            <a:spLocks noGrp="1"/>
          </p:cNvSpPr>
          <p:nvPr>
            <p:ph type="sldNum" sz="quarter" idx="12"/>
          </p:nvPr>
        </p:nvSpPr>
        <p:spPr/>
        <p:txBody>
          <a:bodyPr/>
          <a:lstStyle/>
          <a:p>
            <a:fld id="{C538573D-828C-AB48-B588-CA8F79CF1E46}" type="slidenum">
              <a:rPr lang="sv-FI" smtClean="0"/>
              <a:pPr/>
              <a:t>1</a:t>
            </a:fld>
            <a:endParaRPr lang="sv-FI" dirty="0"/>
          </a:p>
        </p:txBody>
      </p:sp>
    </p:spTree>
    <p:extLst>
      <p:ext uri="{BB962C8B-B14F-4D97-AF65-F5344CB8AC3E}">
        <p14:creationId xmlns:p14="http://schemas.microsoft.com/office/powerpoint/2010/main" val="30073118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Underrubrik 3">
            <a:extLst>
              <a:ext uri="{FF2B5EF4-FFF2-40B4-BE49-F238E27FC236}">
                <a16:creationId xmlns:a16="http://schemas.microsoft.com/office/drawing/2014/main" id="{F86FD80D-46D3-D941-822D-32C6DACDA989}"/>
              </a:ext>
            </a:extLst>
          </p:cNvPr>
          <p:cNvSpPr>
            <a:spLocks noGrp="1"/>
          </p:cNvSpPr>
          <p:nvPr>
            <p:ph idx="1"/>
          </p:nvPr>
        </p:nvSpPr>
        <p:spPr/>
        <p:txBody>
          <a:bodyPr/>
          <a:lstStyle/>
          <a:p>
            <a:pPr>
              <a:lnSpc>
                <a:spcPct val="100000"/>
              </a:lnSpc>
            </a:pPr>
            <a:r>
              <a:rPr lang="sv-FI" dirty="0"/>
              <a:t>YA är en yrkesutbildare med anor, bildades 1 januari 2009</a:t>
            </a:r>
            <a:br>
              <a:rPr lang="sv-FI" dirty="0"/>
            </a:br>
            <a:endParaRPr lang="sv-FI" dirty="0"/>
          </a:p>
          <a:p>
            <a:pPr>
              <a:lnSpc>
                <a:spcPct val="100000"/>
              </a:lnSpc>
            </a:pPr>
            <a:r>
              <a:rPr lang="sv-FI" dirty="0"/>
              <a:t>YA är en del av samkommunen Svenska Österbottens förbund för utbildning och kultur</a:t>
            </a:r>
            <a:br>
              <a:rPr lang="sv-FI" dirty="0"/>
            </a:br>
            <a:endParaRPr lang="sv-FI" dirty="0"/>
          </a:p>
          <a:p>
            <a:pPr>
              <a:lnSpc>
                <a:spcPct val="100000"/>
              </a:lnSpc>
            </a:pPr>
            <a:r>
              <a:rPr lang="sv-FI" dirty="0"/>
              <a:t>Yrkesakademin i Österbotten har ca 2800 studerande och en personalstyrka på ca 200 </a:t>
            </a:r>
            <a:br>
              <a:rPr lang="sv-FI" dirty="0"/>
            </a:br>
            <a:endParaRPr lang="sv-FI" dirty="0"/>
          </a:p>
          <a:p>
            <a:pPr>
              <a:lnSpc>
                <a:spcPct val="100000"/>
              </a:lnSpc>
            </a:pPr>
            <a:r>
              <a:rPr lang="sv-FI" dirty="0"/>
              <a:t>Vår vision: ”Utbildning i världsklass”</a:t>
            </a:r>
            <a:br>
              <a:rPr lang="sv-FI" dirty="0"/>
            </a:br>
            <a:endParaRPr lang="sv-FI" dirty="0"/>
          </a:p>
          <a:p>
            <a:pPr>
              <a:lnSpc>
                <a:spcPct val="100000"/>
              </a:lnSpc>
            </a:pPr>
            <a:r>
              <a:rPr lang="sv-FI" dirty="0"/>
              <a:t>Rektor: Anne Levonen</a:t>
            </a:r>
            <a:br>
              <a:rPr lang="sv-FI" dirty="0"/>
            </a:br>
            <a:endParaRPr lang="sv-FI" dirty="0"/>
          </a:p>
          <a:p>
            <a:pPr>
              <a:lnSpc>
                <a:spcPct val="100000"/>
              </a:lnSpc>
            </a:pPr>
            <a:r>
              <a:rPr lang="sv-FI" dirty="0"/>
              <a:t>Biträdande rektor: Linda Öhman</a:t>
            </a:r>
          </a:p>
        </p:txBody>
      </p:sp>
      <p:sp>
        <p:nvSpPr>
          <p:cNvPr id="6" name="Platshållare för sidfot 5">
            <a:extLst>
              <a:ext uri="{FF2B5EF4-FFF2-40B4-BE49-F238E27FC236}">
                <a16:creationId xmlns:a16="http://schemas.microsoft.com/office/drawing/2014/main" id="{D47B4813-681F-8845-A729-10E7BB4D2D1B}"/>
              </a:ext>
            </a:extLst>
          </p:cNvPr>
          <p:cNvSpPr>
            <a:spLocks noGrp="1"/>
          </p:cNvSpPr>
          <p:nvPr>
            <p:ph type="ftr" sz="quarter" idx="11"/>
          </p:nvPr>
        </p:nvSpPr>
        <p:spPr/>
        <p:txBody>
          <a:bodyPr/>
          <a:lstStyle/>
          <a:p>
            <a:r>
              <a:rPr lang="sv-FI"/>
              <a:t>www.yrkesakademin.fi</a:t>
            </a:r>
            <a:endParaRPr lang="sv-FI" dirty="0"/>
          </a:p>
        </p:txBody>
      </p:sp>
      <p:sp>
        <p:nvSpPr>
          <p:cNvPr id="7" name="Platshållare för bildnummer 6">
            <a:extLst>
              <a:ext uri="{FF2B5EF4-FFF2-40B4-BE49-F238E27FC236}">
                <a16:creationId xmlns:a16="http://schemas.microsoft.com/office/drawing/2014/main" id="{847E9FBD-F029-144A-B9F2-D88F01FAAFB0}"/>
              </a:ext>
            </a:extLst>
          </p:cNvPr>
          <p:cNvSpPr>
            <a:spLocks noGrp="1"/>
          </p:cNvSpPr>
          <p:nvPr>
            <p:ph type="sldNum" sz="quarter" idx="12"/>
          </p:nvPr>
        </p:nvSpPr>
        <p:spPr/>
        <p:txBody>
          <a:bodyPr/>
          <a:lstStyle/>
          <a:p>
            <a:fld id="{C538573D-828C-AB48-B588-CA8F79CF1E46}" type="slidenum">
              <a:rPr lang="sv-FI" smtClean="0"/>
              <a:pPr/>
              <a:t>2</a:t>
            </a:fld>
            <a:endParaRPr lang="sv-FI" dirty="0"/>
          </a:p>
        </p:txBody>
      </p:sp>
      <p:sp>
        <p:nvSpPr>
          <p:cNvPr id="3" name="Rubrik 2">
            <a:extLst>
              <a:ext uri="{FF2B5EF4-FFF2-40B4-BE49-F238E27FC236}">
                <a16:creationId xmlns:a16="http://schemas.microsoft.com/office/drawing/2014/main" id="{5F1280EE-3458-4347-97FD-D3680C17D579}"/>
              </a:ext>
            </a:extLst>
          </p:cNvPr>
          <p:cNvSpPr>
            <a:spLocks noGrp="1"/>
          </p:cNvSpPr>
          <p:nvPr>
            <p:ph type="title"/>
          </p:nvPr>
        </p:nvSpPr>
        <p:spPr/>
        <p:txBody>
          <a:bodyPr>
            <a:normAutofit/>
          </a:bodyPr>
          <a:lstStyle/>
          <a:p>
            <a:r>
              <a:rPr lang="sv-FI" dirty="0"/>
              <a:t>Yrkesakademin i Österbotten</a:t>
            </a:r>
          </a:p>
        </p:txBody>
      </p:sp>
    </p:spTree>
    <p:extLst>
      <p:ext uri="{BB962C8B-B14F-4D97-AF65-F5344CB8AC3E}">
        <p14:creationId xmlns:p14="http://schemas.microsoft.com/office/powerpoint/2010/main" val="5258348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Rektangel 30">
            <a:extLst>
              <a:ext uri="{FF2B5EF4-FFF2-40B4-BE49-F238E27FC236}">
                <a16:creationId xmlns:a16="http://schemas.microsoft.com/office/drawing/2014/main" id="{576A3260-E5B4-1445-B7E4-6727F0E5DCA4}"/>
              </a:ext>
            </a:extLst>
          </p:cNvPr>
          <p:cNvSpPr/>
          <p:nvPr/>
        </p:nvSpPr>
        <p:spPr>
          <a:xfrm>
            <a:off x="5038" y="1"/>
            <a:ext cx="10948511" cy="6858000"/>
          </a:xfrm>
          <a:prstGeom prst="rect">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sv-FI"/>
          </a:p>
        </p:txBody>
      </p:sp>
      <p:sp>
        <p:nvSpPr>
          <p:cNvPr id="14" name="Rubrik 13"/>
          <p:cNvSpPr>
            <a:spLocks noGrp="1"/>
          </p:cNvSpPr>
          <p:nvPr>
            <p:ph type="title"/>
          </p:nvPr>
        </p:nvSpPr>
        <p:spPr>
          <a:xfrm>
            <a:off x="407988" y="377118"/>
            <a:ext cx="9696666" cy="1331912"/>
          </a:xfrm>
        </p:spPr>
        <p:txBody>
          <a:bodyPr anchor="t">
            <a:normAutofit/>
          </a:bodyPr>
          <a:lstStyle/>
          <a:p>
            <a:br>
              <a:rPr lang="sv-FI" dirty="0">
                <a:solidFill>
                  <a:schemeClr val="bg1"/>
                </a:solidFill>
                <a:latin typeface="Neo Sans Pro Medium" panose="020B0604030504040204" pitchFamily="34" charset="0"/>
              </a:rPr>
            </a:br>
            <a:r>
              <a:rPr lang="sv-FI" dirty="0">
                <a:solidFill>
                  <a:schemeClr val="bg1"/>
                </a:solidFill>
                <a:latin typeface="Neo Sans Pro Medium" panose="020B0604030504040204" pitchFamily="34" charset="0"/>
              </a:rPr>
              <a:t>Våra enheter - välkommen till oss!</a:t>
            </a:r>
          </a:p>
        </p:txBody>
      </p:sp>
      <p:sp>
        <p:nvSpPr>
          <p:cNvPr id="16" name="Platshållare för innehåll 15"/>
          <p:cNvSpPr>
            <a:spLocks noGrp="1"/>
          </p:cNvSpPr>
          <p:nvPr>
            <p:ph sz="half" idx="1"/>
          </p:nvPr>
        </p:nvSpPr>
        <p:spPr/>
        <p:txBody>
          <a:bodyPr/>
          <a:lstStyle/>
          <a:p>
            <a:pPr marL="0" indent="0">
              <a:buNone/>
            </a:pPr>
            <a:r>
              <a:rPr lang="sv-FI" dirty="0"/>
              <a:t>  </a:t>
            </a:r>
          </a:p>
        </p:txBody>
      </p:sp>
      <p:sp>
        <p:nvSpPr>
          <p:cNvPr id="2" name="Platshållare för sidfot 1">
            <a:extLst>
              <a:ext uri="{FF2B5EF4-FFF2-40B4-BE49-F238E27FC236}">
                <a16:creationId xmlns:a16="http://schemas.microsoft.com/office/drawing/2014/main" id="{8C8732E4-244B-8248-837A-E499DD0C8907}"/>
              </a:ext>
            </a:extLst>
          </p:cNvPr>
          <p:cNvSpPr>
            <a:spLocks noGrp="1"/>
          </p:cNvSpPr>
          <p:nvPr>
            <p:ph type="ftr" sz="quarter" idx="11"/>
          </p:nvPr>
        </p:nvSpPr>
        <p:spPr/>
        <p:txBody>
          <a:bodyPr/>
          <a:lstStyle/>
          <a:p>
            <a:r>
              <a:rPr lang="sv-FI"/>
              <a:t>www.yrkesakademin.fi</a:t>
            </a:r>
            <a:endParaRPr lang="sv-FI" dirty="0"/>
          </a:p>
        </p:txBody>
      </p:sp>
      <p:sp>
        <p:nvSpPr>
          <p:cNvPr id="3" name="Platshållare för bildnummer 2">
            <a:extLst>
              <a:ext uri="{FF2B5EF4-FFF2-40B4-BE49-F238E27FC236}">
                <a16:creationId xmlns:a16="http://schemas.microsoft.com/office/drawing/2014/main" id="{16871D5D-E170-0D48-A530-A267B13EA200}"/>
              </a:ext>
            </a:extLst>
          </p:cNvPr>
          <p:cNvSpPr>
            <a:spLocks noGrp="1"/>
          </p:cNvSpPr>
          <p:nvPr>
            <p:ph type="sldNum" sz="quarter" idx="12"/>
          </p:nvPr>
        </p:nvSpPr>
        <p:spPr/>
        <p:txBody>
          <a:bodyPr/>
          <a:lstStyle/>
          <a:p>
            <a:fld id="{C538573D-828C-AB48-B588-CA8F79CF1E46}" type="slidenum">
              <a:rPr lang="sv-FI" smtClean="0"/>
              <a:pPr/>
              <a:t>3</a:t>
            </a:fld>
            <a:endParaRPr lang="sv-FI" dirty="0"/>
          </a:p>
        </p:txBody>
      </p:sp>
      <p:grpSp>
        <p:nvGrpSpPr>
          <p:cNvPr id="11" name="Grupp 10"/>
          <p:cNvGrpSpPr/>
          <p:nvPr/>
        </p:nvGrpSpPr>
        <p:grpSpPr>
          <a:xfrm>
            <a:off x="626516" y="1674565"/>
            <a:ext cx="10294922" cy="4829644"/>
            <a:chOff x="-1" y="974413"/>
            <a:chExt cx="10875316" cy="5557307"/>
          </a:xfrm>
        </p:grpSpPr>
        <p:grpSp>
          <p:nvGrpSpPr>
            <p:cNvPr id="8" name="Grupp 7"/>
            <p:cNvGrpSpPr/>
            <p:nvPr/>
          </p:nvGrpSpPr>
          <p:grpSpPr>
            <a:xfrm>
              <a:off x="0" y="974413"/>
              <a:ext cx="5326779" cy="2690967"/>
              <a:chOff x="0" y="974413"/>
              <a:chExt cx="5326779" cy="2690967"/>
            </a:xfrm>
          </p:grpSpPr>
          <p:pic>
            <p:nvPicPr>
              <p:cNvPr id="18" name="Bildobjekt 17" descr="En bild som visar väg, bord, sitter, stor&#10;&#10;Automatiskt genererad beskrivning">
                <a:extLst>
                  <a:ext uri="{FF2B5EF4-FFF2-40B4-BE49-F238E27FC236}">
                    <a16:creationId xmlns:a16="http://schemas.microsoft.com/office/drawing/2014/main" id="{F466E425-E754-A947-B9A0-6B04F1F115BD}"/>
                  </a:ext>
                </a:extLst>
              </p:cNvPr>
              <p:cNvPicPr>
                <a:picLocks noChangeAspect="1"/>
              </p:cNvPicPr>
              <p:nvPr/>
            </p:nvPicPr>
            <p:blipFill rotWithShape="1">
              <a:blip r:embed="rId3"/>
              <a:srcRect t="13966"/>
              <a:stretch/>
            </p:blipFill>
            <p:spPr>
              <a:xfrm>
                <a:off x="0" y="974413"/>
                <a:ext cx="5326779" cy="2576133"/>
              </a:xfrm>
              <a:prstGeom prst="rect">
                <a:avLst/>
              </a:prstGeom>
            </p:spPr>
          </p:pic>
          <p:sp>
            <p:nvSpPr>
              <p:cNvPr id="27" name="Rektangel 26">
                <a:extLst>
                  <a:ext uri="{FF2B5EF4-FFF2-40B4-BE49-F238E27FC236}">
                    <a16:creationId xmlns:a16="http://schemas.microsoft.com/office/drawing/2014/main" id="{29DE69E9-9427-6F4B-8690-436815F5B08D}"/>
                  </a:ext>
                </a:extLst>
              </p:cNvPr>
              <p:cNvSpPr/>
              <p:nvPr/>
            </p:nvSpPr>
            <p:spPr>
              <a:xfrm>
                <a:off x="899897" y="2706455"/>
                <a:ext cx="3302825" cy="639645"/>
              </a:xfrm>
              <a:prstGeom prst="rect">
                <a:avLst/>
              </a:prstGeom>
              <a:solidFill>
                <a:schemeClr val="dk1">
                  <a:alpha val="6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sv-FI"/>
              </a:p>
            </p:txBody>
          </p:sp>
          <p:sp>
            <p:nvSpPr>
              <p:cNvPr id="24" name="Platshållare för innehåll 14">
                <a:extLst>
                  <a:ext uri="{FF2B5EF4-FFF2-40B4-BE49-F238E27FC236}">
                    <a16:creationId xmlns:a16="http://schemas.microsoft.com/office/drawing/2014/main" id="{BC1E9329-7118-384D-B880-E26ED1572304}"/>
                  </a:ext>
                </a:extLst>
              </p:cNvPr>
              <p:cNvSpPr txBox="1">
                <a:spLocks/>
              </p:cNvSpPr>
              <p:nvPr/>
            </p:nvSpPr>
            <p:spPr>
              <a:xfrm>
                <a:off x="899897" y="2838516"/>
                <a:ext cx="3302825" cy="82686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b="0" i="0" kern="1200">
                    <a:solidFill>
                      <a:schemeClr val="tx1"/>
                    </a:solidFill>
                    <a:latin typeface="Neo Sans Pro" panose="020B0504030504040204" pitchFamily="34" charset="77"/>
                    <a:ea typeface="+mn-ea"/>
                    <a:cs typeface="+mn-cs"/>
                  </a:defRPr>
                </a:lvl1pPr>
                <a:lvl2pPr marL="577850" indent="-165100" algn="l" defTabSz="914400" rtl="0" eaLnBrk="1" latinLnBrk="0" hangingPunct="1">
                  <a:lnSpc>
                    <a:spcPct val="90000"/>
                  </a:lnSpc>
                  <a:spcBef>
                    <a:spcPts val="500"/>
                  </a:spcBef>
                  <a:buFont typeface="Arial" panose="020B0604020202020204" pitchFamily="34" charset="0"/>
                  <a:buChar char="•"/>
                  <a:tabLst/>
                  <a:defRPr sz="1800" b="0" i="0" kern="1200">
                    <a:solidFill>
                      <a:schemeClr val="tx1"/>
                    </a:solidFill>
                    <a:latin typeface="Neo Sans Pro" panose="020B0504030504040204" pitchFamily="34" charset="77"/>
                    <a:ea typeface="+mn-ea"/>
                    <a:cs typeface="+mn-cs"/>
                  </a:defRPr>
                </a:lvl2pPr>
                <a:lvl3pPr marL="933450" indent="-149225" algn="l" defTabSz="914400" rtl="0" eaLnBrk="1" latinLnBrk="0" hangingPunct="1">
                  <a:lnSpc>
                    <a:spcPct val="90000"/>
                  </a:lnSpc>
                  <a:spcBef>
                    <a:spcPts val="500"/>
                  </a:spcBef>
                  <a:buFont typeface="Arial" panose="020B0604020202020204" pitchFamily="34" charset="0"/>
                  <a:buChar char="•"/>
                  <a:tabLst/>
                  <a:defRPr sz="1600" b="0" i="0" kern="1200">
                    <a:solidFill>
                      <a:schemeClr val="tx1"/>
                    </a:solidFill>
                    <a:latin typeface="Neo Sans Pro" panose="020B0504030504040204" pitchFamily="34" charset="77"/>
                    <a:ea typeface="+mn-ea"/>
                    <a:cs typeface="+mn-cs"/>
                  </a:defRPr>
                </a:lvl3pPr>
                <a:lvl4pPr marL="1247775" indent="-134938" algn="l" defTabSz="914400" rtl="0" eaLnBrk="1" latinLnBrk="0" hangingPunct="1">
                  <a:lnSpc>
                    <a:spcPct val="90000"/>
                  </a:lnSpc>
                  <a:spcBef>
                    <a:spcPts val="500"/>
                  </a:spcBef>
                  <a:buFont typeface="Arial" panose="020B0604020202020204" pitchFamily="34" charset="0"/>
                  <a:buChar char="•"/>
                  <a:tabLst/>
                  <a:defRPr sz="1400" b="0" i="0" kern="1200">
                    <a:solidFill>
                      <a:schemeClr val="tx1"/>
                    </a:solidFill>
                    <a:latin typeface="Neo Sans Pro" panose="020B0504030504040204" pitchFamily="34" charset="77"/>
                    <a:ea typeface="+mn-ea"/>
                    <a:cs typeface="+mn-cs"/>
                  </a:defRPr>
                </a:lvl4pPr>
                <a:lvl5pPr marL="1562100" indent="-128588" algn="l" defTabSz="914400" rtl="0" eaLnBrk="1" latinLnBrk="0" hangingPunct="1">
                  <a:lnSpc>
                    <a:spcPct val="90000"/>
                  </a:lnSpc>
                  <a:spcBef>
                    <a:spcPts val="500"/>
                  </a:spcBef>
                  <a:buFont typeface="Arial" panose="020B0604020202020204" pitchFamily="34" charset="0"/>
                  <a:buChar char="•"/>
                  <a:tabLst/>
                  <a:defRPr sz="1400" b="0" i="0" kern="1200">
                    <a:solidFill>
                      <a:schemeClr val="tx1"/>
                    </a:solidFill>
                    <a:latin typeface="Neo Sans Pro" panose="020B050403050404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sv-FI" sz="1800" dirty="0">
                    <a:solidFill>
                      <a:schemeClr val="bg1"/>
                    </a:solidFill>
                  </a:rPr>
                  <a:t>Pedersöre - Sursik</a:t>
                </a:r>
              </a:p>
            </p:txBody>
          </p:sp>
        </p:grpSp>
        <p:grpSp>
          <p:nvGrpSpPr>
            <p:cNvPr id="6" name="Grupp 5"/>
            <p:cNvGrpSpPr/>
            <p:nvPr/>
          </p:nvGrpSpPr>
          <p:grpSpPr>
            <a:xfrm>
              <a:off x="5252164" y="3473257"/>
              <a:ext cx="5623151" cy="3058463"/>
              <a:chOff x="5252164" y="3473257"/>
              <a:chExt cx="5623151" cy="3058463"/>
            </a:xfrm>
          </p:grpSpPr>
          <p:pic>
            <p:nvPicPr>
              <p:cNvPr id="7" name="Bildobjekt 6" descr="En bild som visar väg, gräs, utomhus, scen&#10;&#10;Automatiskt genererad beskrivning">
                <a:extLst>
                  <a:ext uri="{FF2B5EF4-FFF2-40B4-BE49-F238E27FC236}">
                    <a16:creationId xmlns:a16="http://schemas.microsoft.com/office/drawing/2014/main" id="{20544937-5928-8B4F-9B54-C528B0D4F1B2}"/>
                  </a:ext>
                </a:extLst>
              </p:cNvPr>
              <p:cNvPicPr>
                <a:picLocks noChangeAspect="1"/>
              </p:cNvPicPr>
              <p:nvPr/>
            </p:nvPicPr>
            <p:blipFill rotWithShape="1">
              <a:blip r:embed="rId4"/>
              <a:srcRect t="3272" r="3262" b="9043"/>
              <a:stretch/>
            </p:blipFill>
            <p:spPr>
              <a:xfrm>
                <a:off x="5252164" y="3473257"/>
                <a:ext cx="5623151" cy="2866668"/>
              </a:xfrm>
              <a:prstGeom prst="rect">
                <a:avLst/>
              </a:prstGeom>
            </p:spPr>
          </p:pic>
          <p:sp>
            <p:nvSpPr>
              <p:cNvPr id="28" name="Rektangel 27">
                <a:extLst>
                  <a:ext uri="{FF2B5EF4-FFF2-40B4-BE49-F238E27FC236}">
                    <a16:creationId xmlns:a16="http://schemas.microsoft.com/office/drawing/2014/main" id="{C8E546FD-DA02-0C42-B253-662408E3C16C}"/>
                  </a:ext>
                </a:extLst>
              </p:cNvPr>
              <p:cNvSpPr/>
              <p:nvPr/>
            </p:nvSpPr>
            <p:spPr>
              <a:xfrm>
                <a:off x="6375019" y="5548463"/>
                <a:ext cx="3302825" cy="639645"/>
              </a:xfrm>
              <a:prstGeom prst="rect">
                <a:avLst/>
              </a:prstGeom>
              <a:solidFill>
                <a:schemeClr val="dk1">
                  <a:alpha val="6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sv-FI"/>
              </a:p>
            </p:txBody>
          </p:sp>
          <p:sp>
            <p:nvSpPr>
              <p:cNvPr id="23" name="Platshållare för innehåll 14">
                <a:extLst>
                  <a:ext uri="{FF2B5EF4-FFF2-40B4-BE49-F238E27FC236}">
                    <a16:creationId xmlns:a16="http://schemas.microsoft.com/office/drawing/2014/main" id="{EB97D056-1AA5-5142-BCB6-A7D94813DFA7}"/>
                  </a:ext>
                </a:extLst>
              </p:cNvPr>
              <p:cNvSpPr txBox="1">
                <a:spLocks/>
              </p:cNvSpPr>
              <p:nvPr/>
            </p:nvSpPr>
            <p:spPr>
              <a:xfrm>
                <a:off x="6375019" y="5704856"/>
                <a:ext cx="3302825" cy="82686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b="0" i="0" kern="1200">
                    <a:solidFill>
                      <a:schemeClr val="tx1"/>
                    </a:solidFill>
                    <a:latin typeface="Neo Sans Pro" panose="020B0504030504040204" pitchFamily="34" charset="77"/>
                    <a:ea typeface="+mn-ea"/>
                    <a:cs typeface="+mn-cs"/>
                  </a:defRPr>
                </a:lvl1pPr>
                <a:lvl2pPr marL="577850" indent="-165100" algn="l" defTabSz="914400" rtl="0" eaLnBrk="1" latinLnBrk="0" hangingPunct="1">
                  <a:lnSpc>
                    <a:spcPct val="90000"/>
                  </a:lnSpc>
                  <a:spcBef>
                    <a:spcPts val="500"/>
                  </a:spcBef>
                  <a:buFont typeface="Arial" panose="020B0604020202020204" pitchFamily="34" charset="0"/>
                  <a:buChar char="•"/>
                  <a:tabLst/>
                  <a:defRPr sz="1800" b="0" i="0" kern="1200">
                    <a:solidFill>
                      <a:schemeClr val="tx1"/>
                    </a:solidFill>
                    <a:latin typeface="Neo Sans Pro" panose="020B0504030504040204" pitchFamily="34" charset="77"/>
                    <a:ea typeface="+mn-ea"/>
                    <a:cs typeface="+mn-cs"/>
                  </a:defRPr>
                </a:lvl2pPr>
                <a:lvl3pPr marL="933450" indent="-149225" algn="l" defTabSz="914400" rtl="0" eaLnBrk="1" latinLnBrk="0" hangingPunct="1">
                  <a:lnSpc>
                    <a:spcPct val="90000"/>
                  </a:lnSpc>
                  <a:spcBef>
                    <a:spcPts val="500"/>
                  </a:spcBef>
                  <a:buFont typeface="Arial" panose="020B0604020202020204" pitchFamily="34" charset="0"/>
                  <a:buChar char="•"/>
                  <a:tabLst/>
                  <a:defRPr sz="1600" b="0" i="0" kern="1200">
                    <a:solidFill>
                      <a:schemeClr val="tx1"/>
                    </a:solidFill>
                    <a:latin typeface="Neo Sans Pro" panose="020B0504030504040204" pitchFamily="34" charset="77"/>
                    <a:ea typeface="+mn-ea"/>
                    <a:cs typeface="+mn-cs"/>
                  </a:defRPr>
                </a:lvl3pPr>
                <a:lvl4pPr marL="1247775" indent="-134938" algn="l" defTabSz="914400" rtl="0" eaLnBrk="1" latinLnBrk="0" hangingPunct="1">
                  <a:lnSpc>
                    <a:spcPct val="90000"/>
                  </a:lnSpc>
                  <a:spcBef>
                    <a:spcPts val="500"/>
                  </a:spcBef>
                  <a:buFont typeface="Arial" panose="020B0604020202020204" pitchFamily="34" charset="0"/>
                  <a:buChar char="•"/>
                  <a:tabLst/>
                  <a:defRPr sz="1400" b="0" i="0" kern="1200">
                    <a:solidFill>
                      <a:schemeClr val="tx1"/>
                    </a:solidFill>
                    <a:latin typeface="Neo Sans Pro" panose="020B0504030504040204" pitchFamily="34" charset="77"/>
                    <a:ea typeface="+mn-ea"/>
                    <a:cs typeface="+mn-cs"/>
                  </a:defRPr>
                </a:lvl4pPr>
                <a:lvl5pPr marL="1562100" indent="-128588" algn="l" defTabSz="914400" rtl="0" eaLnBrk="1" latinLnBrk="0" hangingPunct="1">
                  <a:lnSpc>
                    <a:spcPct val="90000"/>
                  </a:lnSpc>
                  <a:spcBef>
                    <a:spcPts val="500"/>
                  </a:spcBef>
                  <a:buFont typeface="Arial" panose="020B0604020202020204" pitchFamily="34" charset="0"/>
                  <a:buChar char="•"/>
                  <a:tabLst/>
                  <a:defRPr sz="1400" b="0" i="0" kern="1200">
                    <a:solidFill>
                      <a:schemeClr val="tx1"/>
                    </a:solidFill>
                    <a:latin typeface="Neo Sans Pro" panose="020B050403050404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sv-FI" sz="1800" dirty="0">
                    <a:solidFill>
                      <a:schemeClr val="bg1"/>
                    </a:solidFill>
                  </a:rPr>
                  <a:t>Närpes – Campus Mosedal</a:t>
                </a:r>
              </a:p>
            </p:txBody>
          </p:sp>
        </p:grpSp>
        <p:grpSp>
          <p:nvGrpSpPr>
            <p:cNvPr id="9" name="Grupp 8"/>
            <p:cNvGrpSpPr/>
            <p:nvPr/>
          </p:nvGrpSpPr>
          <p:grpSpPr>
            <a:xfrm>
              <a:off x="-1" y="3476847"/>
              <a:ext cx="5326779" cy="3017309"/>
              <a:chOff x="-1" y="3476847"/>
              <a:chExt cx="5326779" cy="3017309"/>
            </a:xfrm>
          </p:grpSpPr>
          <p:pic>
            <p:nvPicPr>
              <p:cNvPr id="20" name="Bildobjekt 19" descr="En bild som visar gräs, utomhus, stor, parkerad&#10;&#10;Automatiskt genererad beskrivning">
                <a:extLst>
                  <a:ext uri="{FF2B5EF4-FFF2-40B4-BE49-F238E27FC236}">
                    <a16:creationId xmlns:a16="http://schemas.microsoft.com/office/drawing/2014/main" id="{0944BFC0-0676-9F45-AA2E-86DDB01BF5CB}"/>
                  </a:ext>
                </a:extLst>
              </p:cNvPr>
              <p:cNvPicPr>
                <a:picLocks noChangeAspect="1"/>
              </p:cNvPicPr>
              <p:nvPr/>
            </p:nvPicPr>
            <p:blipFill rotWithShape="1">
              <a:blip r:embed="rId5"/>
              <a:srcRect l="3042" t="14413" r="7267" b="13423"/>
              <a:stretch/>
            </p:blipFill>
            <p:spPr>
              <a:xfrm>
                <a:off x="-1" y="3476847"/>
                <a:ext cx="5326779" cy="2857246"/>
              </a:xfrm>
              <a:prstGeom prst="rect">
                <a:avLst/>
              </a:prstGeom>
            </p:spPr>
          </p:pic>
          <p:sp>
            <p:nvSpPr>
              <p:cNvPr id="25" name="Rektangel 24">
                <a:extLst>
                  <a:ext uri="{FF2B5EF4-FFF2-40B4-BE49-F238E27FC236}">
                    <a16:creationId xmlns:a16="http://schemas.microsoft.com/office/drawing/2014/main" id="{CD8F2C1B-982B-F64A-BEA8-333978B82B60}"/>
                  </a:ext>
                </a:extLst>
              </p:cNvPr>
              <p:cNvSpPr/>
              <p:nvPr/>
            </p:nvSpPr>
            <p:spPr>
              <a:xfrm>
                <a:off x="902512" y="5528243"/>
                <a:ext cx="3302825" cy="639645"/>
              </a:xfrm>
              <a:prstGeom prst="rect">
                <a:avLst/>
              </a:prstGeom>
              <a:solidFill>
                <a:schemeClr val="dk1">
                  <a:alpha val="6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sv-FI"/>
              </a:p>
            </p:txBody>
          </p:sp>
          <p:sp>
            <p:nvSpPr>
              <p:cNvPr id="21" name="Platshållare för innehåll 14">
                <a:extLst>
                  <a:ext uri="{FF2B5EF4-FFF2-40B4-BE49-F238E27FC236}">
                    <a16:creationId xmlns:a16="http://schemas.microsoft.com/office/drawing/2014/main" id="{54FE6841-AF01-3446-A95F-96BBF6F9F02B}"/>
                  </a:ext>
                </a:extLst>
              </p:cNvPr>
              <p:cNvSpPr txBox="1">
                <a:spLocks/>
              </p:cNvSpPr>
              <p:nvPr/>
            </p:nvSpPr>
            <p:spPr>
              <a:xfrm>
                <a:off x="899897" y="5667292"/>
                <a:ext cx="3310965" cy="82686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b="0" i="0" kern="1200">
                    <a:solidFill>
                      <a:schemeClr val="tx1"/>
                    </a:solidFill>
                    <a:latin typeface="Neo Sans Pro" panose="020B0504030504040204" pitchFamily="34" charset="77"/>
                    <a:ea typeface="+mn-ea"/>
                    <a:cs typeface="+mn-cs"/>
                  </a:defRPr>
                </a:lvl1pPr>
                <a:lvl2pPr marL="577850" indent="-165100" algn="l" defTabSz="914400" rtl="0" eaLnBrk="1" latinLnBrk="0" hangingPunct="1">
                  <a:lnSpc>
                    <a:spcPct val="90000"/>
                  </a:lnSpc>
                  <a:spcBef>
                    <a:spcPts val="500"/>
                  </a:spcBef>
                  <a:buFont typeface="Arial" panose="020B0604020202020204" pitchFamily="34" charset="0"/>
                  <a:buChar char="•"/>
                  <a:tabLst/>
                  <a:defRPr sz="1800" b="0" i="0" kern="1200">
                    <a:solidFill>
                      <a:schemeClr val="tx1"/>
                    </a:solidFill>
                    <a:latin typeface="Neo Sans Pro" panose="020B0504030504040204" pitchFamily="34" charset="77"/>
                    <a:ea typeface="+mn-ea"/>
                    <a:cs typeface="+mn-cs"/>
                  </a:defRPr>
                </a:lvl2pPr>
                <a:lvl3pPr marL="933450" indent="-149225" algn="l" defTabSz="914400" rtl="0" eaLnBrk="1" latinLnBrk="0" hangingPunct="1">
                  <a:lnSpc>
                    <a:spcPct val="90000"/>
                  </a:lnSpc>
                  <a:spcBef>
                    <a:spcPts val="500"/>
                  </a:spcBef>
                  <a:buFont typeface="Arial" panose="020B0604020202020204" pitchFamily="34" charset="0"/>
                  <a:buChar char="•"/>
                  <a:tabLst/>
                  <a:defRPr sz="1600" b="0" i="0" kern="1200">
                    <a:solidFill>
                      <a:schemeClr val="tx1"/>
                    </a:solidFill>
                    <a:latin typeface="Neo Sans Pro" panose="020B0504030504040204" pitchFamily="34" charset="77"/>
                    <a:ea typeface="+mn-ea"/>
                    <a:cs typeface="+mn-cs"/>
                  </a:defRPr>
                </a:lvl3pPr>
                <a:lvl4pPr marL="1247775" indent="-134938" algn="l" defTabSz="914400" rtl="0" eaLnBrk="1" latinLnBrk="0" hangingPunct="1">
                  <a:lnSpc>
                    <a:spcPct val="90000"/>
                  </a:lnSpc>
                  <a:spcBef>
                    <a:spcPts val="500"/>
                  </a:spcBef>
                  <a:buFont typeface="Arial" panose="020B0604020202020204" pitchFamily="34" charset="0"/>
                  <a:buChar char="•"/>
                  <a:tabLst/>
                  <a:defRPr sz="1400" b="0" i="0" kern="1200">
                    <a:solidFill>
                      <a:schemeClr val="tx1"/>
                    </a:solidFill>
                    <a:latin typeface="Neo Sans Pro" panose="020B0504030504040204" pitchFamily="34" charset="77"/>
                    <a:ea typeface="+mn-ea"/>
                    <a:cs typeface="+mn-cs"/>
                  </a:defRPr>
                </a:lvl4pPr>
                <a:lvl5pPr marL="1562100" indent="-128588" algn="l" defTabSz="914400" rtl="0" eaLnBrk="1" latinLnBrk="0" hangingPunct="1">
                  <a:lnSpc>
                    <a:spcPct val="90000"/>
                  </a:lnSpc>
                  <a:spcBef>
                    <a:spcPts val="500"/>
                  </a:spcBef>
                  <a:buFont typeface="Arial" panose="020B0604020202020204" pitchFamily="34" charset="0"/>
                  <a:buChar char="•"/>
                  <a:tabLst/>
                  <a:defRPr sz="1400" b="0" i="0" kern="1200">
                    <a:solidFill>
                      <a:schemeClr val="tx1"/>
                    </a:solidFill>
                    <a:latin typeface="Neo Sans Pro" panose="020B050403050404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sv-FI" sz="1800" dirty="0">
                    <a:solidFill>
                      <a:schemeClr val="bg1"/>
                    </a:solidFill>
                  </a:rPr>
                  <a:t>Vasa – Campus Kungsgården</a:t>
                </a:r>
              </a:p>
            </p:txBody>
          </p:sp>
        </p:grpSp>
        <p:grpSp>
          <p:nvGrpSpPr>
            <p:cNvPr id="4" name="Grupp 3"/>
            <p:cNvGrpSpPr/>
            <p:nvPr/>
          </p:nvGrpSpPr>
          <p:grpSpPr>
            <a:xfrm>
              <a:off x="5326778" y="976657"/>
              <a:ext cx="5548537" cy="2683819"/>
              <a:chOff x="5326778" y="976657"/>
              <a:chExt cx="5548537" cy="2683819"/>
            </a:xfrm>
          </p:grpSpPr>
          <p:pic>
            <p:nvPicPr>
              <p:cNvPr id="5" name="Bildobjekt 4" descr="En bild som visar fordon, sitter, stor, lastbil&#10;&#10;Automatiskt genererad beskrivning">
                <a:extLst>
                  <a:ext uri="{FF2B5EF4-FFF2-40B4-BE49-F238E27FC236}">
                    <a16:creationId xmlns:a16="http://schemas.microsoft.com/office/drawing/2014/main" id="{7DB22E8E-2F57-4A48-9DBE-FA69372EAAB3}"/>
                  </a:ext>
                </a:extLst>
              </p:cNvPr>
              <p:cNvPicPr>
                <a:picLocks noChangeAspect="1"/>
              </p:cNvPicPr>
              <p:nvPr/>
            </p:nvPicPr>
            <p:blipFill rotWithShape="1">
              <a:blip r:embed="rId6"/>
              <a:srcRect l="10923" t="13958" b="13499"/>
              <a:stretch/>
            </p:blipFill>
            <p:spPr>
              <a:xfrm>
                <a:off x="5326778" y="976657"/>
                <a:ext cx="5548537" cy="2540048"/>
              </a:xfrm>
              <a:prstGeom prst="rect">
                <a:avLst/>
              </a:prstGeom>
            </p:spPr>
          </p:pic>
          <p:sp>
            <p:nvSpPr>
              <p:cNvPr id="26" name="Rektangel 25">
                <a:extLst>
                  <a:ext uri="{FF2B5EF4-FFF2-40B4-BE49-F238E27FC236}">
                    <a16:creationId xmlns:a16="http://schemas.microsoft.com/office/drawing/2014/main" id="{A13BF954-3203-AF46-B936-B03CE5738094}"/>
                  </a:ext>
                </a:extLst>
              </p:cNvPr>
              <p:cNvSpPr/>
              <p:nvPr/>
            </p:nvSpPr>
            <p:spPr>
              <a:xfrm>
                <a:off x="6375019" y="2691616"/>
                <a:ext cx="3302825" cy="639645"/>
              </a:xfrm>
              <a:prstGeom prst="rect">
                <a:avLst/>
              </a:prstGeom>
              <a:solidFill>
                <a:schemeClr val="dk1">
                  <a:alpha val="60000"/>
                </a:schemeClr>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sv-FI"/>
              </a:p>
            </p:txBody>
          </p:sp>
          <p:sp>
            <p:nvSpPr>
              <p:cNvPr id="22" name="Platshållare för innehåll 14">
                <a:extLst>
                  <a:ext uri="{FF2B5EF4-FFF2-40B4-BE49-F238E27FC236}">
                    <a16:creationId xmlns:a16="http://schemas.microsoft.com/office/drawing/2014/main" id="{DC2BB42D-6EDC-8B48-9665-D7C0AD126969}"/>
                  </a:ext>
                </a:extLst>
              </p:cNvPr>
              <p:cNvSpPr txBox="1">
                <a:spLocks/>
              </p:cNvSpPr>
              <p:nvPr/>
            </p:nvSpPr>
            <p:spPr>
              <a:xfrm>
                <a:off x="6373606" y="2833612"/>
                <a:ext cx="3302825" cy="82686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b="0" i="0" kern="1200">
                    <a:solidFill>
                      <a:schemeClr val="tx1"/>
                    </a:solidFill>
                    <a:latin typeface="Neo Sans Pro" panose="020B0504030504040204" pitchFamily="34" charset="77"/>
                    <a:ea typeface="+mn-ea"/>
                    <a:cs typeface="+mn-cs"/>
                  </a:defRPr>
                </a:lvl1pPr>
                <a:lvl2pPr marL="577850" indent="-165100" algn="l" defTabSz="914400" rtl="0" eaLnBrk="1" latinLnBrk="0" hangingPunct="1">
                  <a:lnSpc>
                    <a:spcPct val="90000"/>
                  </a:lnSpc>
                  <a:spcBef>
                    <a:spcPts val="500"/>
                  </a:spcBef>
                  <a:buFont typeface="Arial" panose="020B0604020202020204" pitchFamily="34" charset="0"/>
                  <a:buChar char="•"/>
                  <a:tabLst/>
                  <a:defRPr sz="1800" b="0" i="0" kern="1200">
                    <a:solidFill>
                      <a:schemeClr val="tx1"/>
                    </a:solidFill>
                    <a:latin typeface="Neo Sans Pro" panose="020B0504030504040204" pitchFamily="34" charset="77"/>
                    <a:ea typeface="+mn-ea"/>
                    <a:cs typeface="+mn-cs"/>
                  </a:defRPr>
                </a:lvl2pPr>
                <a:lvl3pPr marL="933450" indent="-149225" algn="l" defTabSz="914400" rtl="0" eaLnBrk="1" latinLnBrk="0" hangingPunct="1">
                  <a:lnSpc>
                    <a:spcPct val="90000"/>
                  </a:lnSpc>
                  <a:spcBef>
                    <a:spcPts val="500"/>
                  </a:spcBef>
                  <a:buFont typeface="Arial" panose="020B0604020202020204" pitchFamily="34" charset="0"/>
                  <a:buChar char="•"/>
                  <a:tabLst/>
                  <a:defRPr sz="1600" b="0" i="0" kern="1200">
                    <a:solidFill>
                      <a:schemeClr val="tx1"/>
                    </a:solidFill>
                    <a:latin typeface="Neo Sans Pro" panose="020B0504030504040204" pitchFamily="34" charset="77"/>
                    <a:ea typeface="+mn-ea"/>
                    <a:cs typeface="+mn-cs"/>
                  </a:defRPr>
                </a:lvl3pPr>
                <a:lvl4pPr marL="1247775" indent="-134938" algn="l" defTabSz="914400" rtl="0" eaLnBrk="1" latinLnBrk="0" hangingPunct="1">
                  <a:lnSpc>
                    <a:spcPct val="90000"/>
                  </a:lnSpc>
                  <a:spcBef>
                    <a:spcPts val="500"/>
                  </a:spcBef>
                  <a:buFont typeface="Arial" panose="020B0604020202020204" pitchFamily="34" charset="0"/>
                  <a:buChar char="•"/>
                  <a:tabLst/>
                  <a:defRPr sz="1400" b="0" i="0" kern="1200">
                    <a:solidFill>
                      <a:schemeClr val="tx1"/>
                    </a:solidFill>
                    <a:latin typeface="Neo Sans Pro" panose="020B0504030504040204" pitchFamily="34" charset="77"/>
                    <a:ea typeface="+mn-ea"/>
                    <a:cs typeface="+mn-cs"/>
                  </a:defRPr>
                </a:lvl4pPr>
                <a:lvl5pPr marL="1562100" indent="-128588" algn="l" defTabSz="914400" rtl="0" eaLnBrk="1" latinLnBrk="0" hangingPunct="1">
                  <a:lnSpc>
                    <a:spcPct val="90000"/>
                  </a:lnSpc>
                  <a:spcBef>
                    <a:spcPts val="500"/>
                  </a:spcBef>
                  <a:buFont typeface="Arial" panose="020B0604020202020204" pitchFamily="34" charset="0"/>
                  <a:buChar char="•"/>
                  <a:tabLst/>
                  <a:defRPr sz="1400" b="0" i="0" kern="1200">
                    <a:solidFill>
                      <a:schemeClr val="tx1"/>
                    </a:solidFill>
                    <a:latin typeface="Neo Sans Pro" panose="020B050403050404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sv-FI" sz="1800" dirty="0">
                    <a:solidFill>
                      <a:schemeClr val="bg1"/>
                    </a:solidFill>
                  </a:rPr>
                  <a:t>Jakobstad – Campus Allegro</a:t>
                </a:r>
              </a:p>
            </p:txBody>
          </p:sp>
        </p:grpSp>
      </p:grpSp>
    </p:spTree>
    <p:extLst>
      <p:ext uri="{BB962C8B-B14F-4D97-AF65-F5344CB8AC3E}">
        <p14:creationId xmlns:p14="http://schemas.microsoft.com/office/powerpoint/2010/main" val="30757328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sidfot 1">
            <a:extLst>
              <a:ext uri="{FF2B5EF4-FFF2-40B4-BE49-F238E27FC236}">
                <a16:creationId xmlns:a16="http://schemas.microsoft.com/office/drawing/2014/main" id="{ACD83CF6-7C2A-11B3-CAED-5B1A7454A366}"/>
              </a:ext>
            </a:extLst>
          </p:cNvPr>
          <p:cNvSpPr>
            <a:spLocks noGrp="1"/>
          </p:cNvSpPr>
          <p:nvPr>
            <p:ph type="ftr" sz="quarter" idx="11"/>
          </p:nvPr>
        </p:nvSpPr>
        <p:spPr/>
        <p:txBody>
          <a:bodyPr/>
          <a:lstStyle/>
          <a:p>
            <a:r>
              <a:rPr lang="sv-FI"/>
              <a:t>www.yrkesakademin.fi</a:t>
            </a:r>
            <a:endParaRPr lang="sv-FI" dirty="0"/>
          </a:p>
        </p:txBody>
      </p:sp>
      <p:sp>
        <p:nvSpPr>
          <p:cNvPr id="3" name="Platshållare för bildnummer 2">
            <a:extLst>
              <a:ext uri="{FF2B5EF4-FFF2-40B4-BE49-F238E27FC236}">
                <a16:creationId xmlns:a16="http://schemas.microsoft.com/office/drawing/2014/main" id="{F0AF0EEA-9BBA-7517-9868-2D9BE63767D3}"/>
              </a:ext>
            </a:extLst>
          </p:cNvPr>
          <p:cNvSpPr>
            <a:spLocks noGrp="1"/>
          </p:cNvSpPr>
          <p:nvPr>
            <p:ph type="sldNum" sz="quarter" idx="12"/>
          </p:nvPr>
        </p:nvSpPr>
        <p:spPr/>
        <p:txBody>
          <a:bodyPr/>
          <a:lstStyle/>
          <a:p>
            <a:fld id="{C538573D-828C-AB48-B588-CA8F79CF1E46}" type="slidenum">
              <a:rPr lang="sv-FI" smtClean="0"/>
              <a:pPr/>
              <a:t>4</a:t>
            </a:fld>
            <a:endParaRPr lang="sv-FI" dirty="0"/>
          </a:p>
        </p:txBody>
      </p:sp>
      <p:pic>
        <p:nvPicPr>
          <p:cNvPr id="6" name="Bildobjekt 5">
            <a:extLst>
              <a:ext uri="{FF2B5EF4-FFF2-40B4-BE49-F238E27FC236}">
                <a16:creationId xmlns:a16="http://schemas.microsoft.com/office/drawing/2014/main" id="{3983CA1F-4EBF-61D8-A044-96F0970664CE}"/>
              </a:ext>
            </a:extLst>
          </p:cNvPr>
          <p:cNvPicPr>
            <a:picLocks noChangeAspect="1"/>
          </p:cNvPicPr>
          <p:nvPr/>
        </p:nvPicPr>
        <p:blipFill>
          <a:blip r:embed="rId2"/>
          <a:stretch>
            <a:fillRect/>
          </a:stretch>
        </p:blipFill>
        <p:spPr>
          <a:xfrm>
            <a:off x="1230484" y="61246"/>
            <a:ext cx="8908366" cy="6295104"/>
          </a:xfrm>
          <a:prstGeom prst="rect">
            <a:avLst/>
          </a:prstGeom>
        </p:spPr>
      </p:pic>
    </p:spTree>
    <p:extLst>
      <p:ext uri="{BB962C8B-B14F-4D97-AF65-F5344CB8AC3E}">
        <p14:creationId xmlns:p14="http://schemas.microsoft.com/office/powerpoint/2010/main" val="8120879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latshållare för sidfot 4">
            <a:extLst>
              <a:ext uri="{FF2B5EF4-FFF2-40B4-BE49-F238E27FC236}">
                <a16:creationId xmlns:a16="http://schemas.microsoft.com/office/drawing/2014/main" id="{B487222D-211C-6A49-A115-891E756C3689}"/>
              </a:ext>
            </a:extLst>
          </p:cNvPr>
          <p:cNvSpPr>
            <a:spLocks noGrp="1"/>
          </p:cNvSpPr>
          <p:nvPr>
            <p:ph type="ftr" sz="quarter" idx="11"/>
          </p:nvPr>
        </p:nvSpPr>
        <p:spPr/>
        <p:txBody>
          <a:bodyPr/>
          <a:lstStyle/>
          <a:p>
            <a:r>
              <a:rPr lang="sv-FI" dirty="0"/>
              <a:t>www.yrkesakademin.fi</a:t>
            </a:r>
          </a:p>
        </p:txBody>
      </p:sp>
      <p:sp>
        <p:nvSpPr>
          <p:cNvPr id="6" name="Platshållare för bildnummer 5">
            <a:extLst>
              <a:ext uri="{FF2B5EF4-FFF2-40B4-BE49-F238E27FC236}">
                <a16:creationId xmlns:a16="http://schemas.microsoft.com/office/drawing/2014/main" id="{72FC4D2C-F4A0-5C47-AF67-F68E8158D064}"/>
              </a:ext>
            </a:extLst>
          </p:cNvPr>
          <p:cNvSpPr>
            <a:spLocks noGrp="1"/>
          </p:cNvSpPr>
          <p:nvPr>
            <p:ph type="sldNum" sz="quarter" idx="12"/>
          </p:nvPr>
        </p:nvSpPr>
        <p:spPr/>
        <p:txBody>
          <a:bodyPr/>
          <a:lstStyle/>
          <a:p>
            <a:fld id="{C538573D-828C-AB48-B588-CA8F79CF1E46}" type="slidenum">
              <a:rPr lang="sv-FI" smtClean="0"/>
              <a:pPr/>
              <a:t>5</a:t>
            </a:fld>
            <a:endParaRPr lang="sv-FI" dirty="0"/>
          </a:p>
        </p:txBody>
      </p:sp>
      <p:sp>
        <p:nvSpPr>
          <p:cNvPr id="2" name="Rubrik 1">
            <a:extLst>
              <a:ext uri="{FF2B5EF4-FFF2-40B4-BE49-F238E27FC236}">
                <a16:creationId xmlns:a16="http://schemas.microsoft.com/office/drawing/2014/main" id="{346ED196-2C48-5449-966E-4372394D69D7}"/>
              </a:ext>
            </a:extLst>
          </p:cNvPr>
          <p:cNvSpPr>
            <a:spLocks noGrp="1"/>
          </p:cNvSpPr>
          <p:nvPr>
            <p:ph type="title"/>
          </p:nvPr>
        </p:nvSpPr>
        <p:spPr/>
        <p:txBody>
          <a:bodyPr/>
          <a:lstStyle/>
          <a:p>
            <a:r>
              <a:rPr lang="sv-FI" dirty="0"/>
              <a:t>Våra utbildningar</a:t>
            </a:r>
          </a:p>
        </p:txBody>
      </p:sp>
      <p:sp>
        <p:nvSpPr>
          <p:cNvPr id="3" name="Platshållare för innehåll 2">
            <a:extLst>
              <a:ext uri="{FF2B5EF4-FFF2-40B4-BE49-F238E27FC236}">
                <a16:creationId xmlns:a16="http://schemas.microsoft.com/office/drawing/2014/main" id="{85BB4DBA-22BD-7041-BB4E-192FA1A69FE0}"/>
              </a:ext>
            </a:extLst>
          </p:cNvPr>
          <p:cNvSpPr>
            <a:spLocks noGrp="1"/>
          </p:cNvSpPr>
          <p:nvPr>
            <p:ph sz="half" idx="1"/>
          </p:nvPr>
        </p:nvSpPr>
        <p:spPr/>
        <p:txBody>
          <a:bodyPr>
            <a:normAutofit/>
          </a:bodyPr>
          <a:lstStyle/>
          <a:p>
            <a:pPr marL="0" indent="0">
              <a:lnSpc>
                <a:spcPct val="160000"/>
              </a:lnSpc>
              <a:spcBef>
                <a:spcPct val="0"/>
              </a:spcBef>
              <a:buNone/>
            </a:pPr>
            <a:r>
              <a:rPr lang="sv-FI" altLang="sv-FI" dirty="0"/>
              <a:t>Förutom yrkesinriktad grundexamen erbjuder vi ett brett utbud av yrkesinriktad tilläggsutbildning så som yrkesexamen, specialyrkesexamen och olika former av personalfortbildning. Vi har också ett brett utbud av olika kortkurser (Edunova Ab).</a:t>
            </a:r>
          </a:p>
        </p:txBody>
      </p:sp>
      <p:sp>
        <p:nvSpPr>
          <p:cNvPr id="7" name="Platshållare för innehåll 6"/>
          <p:cNvSpPr>
            <a:spLocks noGrp="1"/>
          </p:cNvSpPr>
          <p:nvPr>
            <p:ph sz="half" idx="13"/>
          </p:nvPr>
        </p:nvSpPr>
        <p:spPr>
          <a:xfrm>
            <a:off x="5728494" y="1614310"/>
            <a:ext cx="5341842" cy="3897314"/>
          </a:xfrm>
        </p:spPr>
        <p:txBody>
          <a:bodyPr>
            <a:noAutofit/>
          </a:bodyPr>
          <a:lstStyle/>
          <a:p>
            <a:pPr>
              <a:lnSpc>
                <a:spcPct val="160000"/>
              </a:lnSpc>
              <a:spcBef>
                <a:spcPct val="0"/>
              </a:spcBef>
            </a:pPr>
            <a:r>
              <a:rPr lang="sv-FI" altLang="sv-FI" b="1" dirty="0"/>
              <a:t>Yrkesinriktad grundexamen (GE) </a:t>
            </a:r>
            <a:r>
              <a:rPr lang="sv-FI" altLang="sv-FI" dirty="0"/>
              <a:t>visar att du har de kunskaper och färdigheter som yrket förutsätter.</a:t>
            </a:r>
          </a:p>
          <a:p>
            <a:pPr>
              <a:lnSpc>
                <a:spcPct val="160000"/>
              </a:lnSpc>
              <a:spcBef>
                <a:spcPct val="0"/>
              </a:spcBef>
            </a:pPr>
            <a:r>
              <a:rPr lang="sv-FI" altLang="sv-FI" b="1" dirty="0"/>
              <a:t>Yrkesexamen (YE)</a:t>
            </a:r>
            <a:r>
              <a:rPr lang="sv-FI" altLang="sv-FI" dirty="0"/>
              <a:t> visar att du har den yrkesskicklighet som krävs av yrkesmän på området. </a:t>
            </a:r>
          </a:p>
          <a:p>
            <a:pPr>
              <a:lnSpc>
                <a:spcPct val="160000"/>
              </a:lnSpc>
              <a:spcBef>
                <a:spcPct val="0"/>
              </a:spcBef>
            </a:pPr>
            <a:r>
              <a:rPr lang="sv-FI" altLang="sv-FI" b="1" dirty="0"/>
              <a:t>Specialyrkesexamen (SYE)</a:t>
            </a:r>
            <a:r>
              <a:rPr lang="sv-FI" altLang="sv-FI" dirty="0"/>
              <a:t> visar att du behärskar de mest krävande arbetsuppgifterna på området.</a:t>
            </a:r>
          </a:p>
          <a:p>
            <a:pPr marL="0" indent="0" algn="ctr">
              <a:lnSpc>
                <a:spcPct val="150000"/>
              </a:lnSpc>
              <a:spcBef>
                <a:spcPct val="0"/>
              </a:spcBef>
              <a:buNone/>
            </a:pPr>
            <a:endParaRPr lang="sv-FI" dirty="0"/>
          </a:p>
        </p:txBody>
      </p:sp>
    </p:spTree>
    <p:extLst>
      <p:ext uri="{BB962C8B-B14F-4D97-AF65-F5344CB8AC3E}">
        <p14:creationId xmlns:p14="http://schemas.microsoft.com/office/powerpoint/2010/main" val="34921831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p:txBody>
          <a:bodyPr>
            <a:normAutofit/>
          </a:bodyPr>
          <a:lstStyle/>
          <a:p>
            <a:r>
              <a:rPr lang="sv-FI" sz="3600" dirty="0"/>
              <a:t>Yrkesakademin i Österbotten</a:t>
            </a:r>
          </a:p>
        </p:txBody>
      </p:sp>
      <p:sp>
        <p:nvSpPr>
          <p:cNvPr id="4" name="Platshållare för innehåll 3"/>
          <p:cNvSpPr>
            <a:spLocks noGrp="1"/>
          </p:cNvSpPr>
          <p:nvPr>
            <p:ph idx="1"/>
          </p:nvPr>
        </p:nvSpPr>
        <p:spPr>
          <a:xfrm>
            <a:off x="415110" y="1610441"/>
            <a:ext cx="8259658" cy="4590334"/>
          </a:xfrm>
        </p:spPr>
        <p:txBody>
          <a:bodyPr>
            <a:normAutofit/>
          </a:bodyPr>
          <a:lstStyle/>
          <a:p>
            <a:pPr>
              <a:lnSpc>
                <a:spcPct val="150000"/>
              </a:lnSpc>
              <a:spcBef>
                <a:spcPct val="0"/>
              </a:spcBef>
            </a:pPr>
            <a:r>
              <a:rPr lang="sv-FI" altLang="sv-FI" dirty="0"/>
              <a:t>Vi bedriver ett omfattande pedagogiskt utvecklingsarbete:</a:t>
            </a:r>
          </a:p>
          <a:p>
            <a:pPr lvl="1">
              <a:lnSpc>
                <a:spcPct val="150000"/>
              </a:lnSpc>
              <a:spcBef>
                <a:spcPct val="0"/>
              </a:spcBef>
            </a:pPr>
            <a:r>
              <a:rPr lang="sv-FI" altLang="sv-FI" dirty="0"/>
              <a:t>Lärarnas kompetenshöjning</a:t>
            </a:r>
          </a:p>
          <a:p>
            <a:pPr lvl="1">
              <a:lnSpc>
                <a:spcPct val="150000"/>
              </a:lnSpc>
              <a:spcBef>
                <a:spcPct val="0"/>
              </a:spcBef>
            </a:pPr>
            <a:r>
              <a:rPr lang="sv-FI" altLang="sv-FI" dirty="0"/>
              <a:t>Lärmiljöer</a:t>
            </a:r>
          </a:p>
          <a:p>
            <a:pPr lvl="1">
              <a:lnSpc>
                <a:spcPct val="150000"/>
              </a:lnSpc>
              <a:spcBef>
                <a:spcPct val="0"/>
              </a:spcBef>
            </a:pPr>
            <a:r>
              <a:rPr lang="sv-FI" altLang="sv-FI" dirty="0"/>
              <a:t>Studerandes väg till examen.</a:t>
            </a:r>
          </a:p>
          <a:p>
            <a:pPr>
              <a:lnSpc>
                <a:spcPct val="150000"/>
              </a:lnSpc>
              <a:spcBef>
                <a:spcPct val="0"/>
              </a:spcBef>
              <a:buNone/>
            </a:pPr>
            <a:endParaRPr lang="sv-FI" altLang="sv-FI" dirty="0"/>
          </a:p>
          <a:p>
            <a:pPr>
              <a:lnSpc>
                <a:spcPct val="150000"/>
              </a:lnSpc>
              <a:spcBef>
                <a:spcPct val="0"/>
              </a:spcBef>
            </a:pPr>
            <a:r>
              <a:rPr lang="sv-FI" altLang="sv-FI" dirty="0"/>
              <a:t>Vi har en omfattande internationell verksamhet för såväl egna som utländska studerande</a:t>
            </a:r>
          </a:p>
          <a:p>
            <a:pPr lvl="1">
              <a:lnSpc>
                <a:spcPct val="150000"/>
              </a:lnSpc>
              <a:spcBef>
                <a:spcPct val="0"/>
              </a:spcBef>
            </a:pPr>
            <a:r>
              <a:rPr lang="sv-FI" altLang="sv-FI" dirty="0"/>
              <a:t>Många av våra studerande väljer att genomföra sin UA utomlands vid någon av våra över 20 samarbetsskolor.</a:t>
            </a:r>
          </a:p>
          <a:p>
            <a:pPr>
              <a:lnSpc>
                <a:spcPct val="150000"/>
              </a:lnSpc>
              <a:spcBef>
                <a:spcPct val="0"/>
              </a:spcBef>
              <a:buNone/>
            </a:pPr>
            <a:endParaRPr lang="sv-FI" altLang="sv-FI" dirty="0"/>
          </a:p>
          <a:p>
            <a:pPr>
              <a:lnSpc>
                <a:spcPct val="150000"/>
              </a:lnSpc>
              <a:spcBef>
                <a:spcPct val="0"/>
              </a:spcBef>
            </a:pPr>
            <a:r>
              <a:rPr lang="sv-FI" altLang="sv-FI" dirty="0"/>
              <a:t>Vi har ett nära samarbete med näringslivet i Österbotten</a:t>
            </a:r>
          </a:p>
          <a:p>
            <a:pPr lvl="1">
              <a:lnSpc>
                <a:spcPct val="150000"/>
              </a:lnSpc>
              <a:spcBef>
                <a:spcPct val="0"/>
              </a:spcBef>
            </a:pPr>
            <a:r>
              <a:rPr lang="sv-FI" altLang="sv-FI" dirty="0"/>
              <a:t>Hos oss kan du även skräddarsy din utbildning för arbets- och näringslivet.</a:t>
            </a:r>
          </a:p>
          <a:p>
            <a:pPr>
              <a:lnSpc>
                <a:spcPct val="150000"/>
              </a:lnSpc>
            </a:pPr>
            <a:endParaRPr lang="sv-FI" dirty="0"/>
          </a:p>
        </p:txBody>
      </p:sp>
      <p:sp>
        <p:nvSpPr>
          <p:cNvPr id="6" name="Romb 5">
            <a:extLst>
              <a:ext uri="{FF2B5EF4-FFF2-40B4-BE49-F238E27FC236}">
                <a16:creationId xmlns:a16="http://schemas.microsoft.com/office/drawing/2014/main" id="{3CA54085-4C2C-F316-8B39-898F7752EA3D}"/>
              </a:ext>
            </a:extLst>
          </p:cNvPr>
          <p:cNvSpPr/>
          <p:nvPr/>
        </p:nvSpPr>
        <p:spPr>
          <a:xfrm>
            <a:off x="7339952" y="947530"/>
            <a:ext cx="4796261" cy="3289770"/>
          </a:xfrm>
          <a:prstGeom prst="diamond">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FI" dirty="0"/>
          </a:p>
        </p:txBody>
      </p:sp>
      <p:sp>
        <p:nvSpPr>
          <p:cNvPr id="9" name="Romb 8">
            <a:extLst>
              <a:ext uri="{FF2B5EF4-FFF2-40B4-BE49-F238E27FC236}">
                <a16:creationId xmlns:a16="http://schemas.microsoft.com/office/drawing/2014/main" id="{B984A86D-236E-EFAB-EA2B-A2CA8186ECDD}"/>
              </a:ext>
            </a:extLst>
          </p:cNvPr>
          <p:cNvSpPr/>
          <p:nvPr/>
        </p:nvSpPr>
        <p:spPr>
          <a:xfrm>
            <a:off x="10135134" y="366876"/>
            <a:ext cx="2001079" cy="1400969"/>
          </a:xfrm>
          <a:prstGeom prst="diamond">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FI"/>
          </a:p>
        </p:txBody>
      </p:sp>
    </p:spTree>
    <p:extLst>
      <p:ext uri="{BB962C8B-B14F-4D97-AF65-F5344CB8AC3E}">
        <p14:creationId xmlns:p14="http://schemas.microsoft.com/office/powerpoint/2010/main" val="22028571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A16C87AB-E7FF-2F41-B7FD-7DDC51A15F8E}"/>
              </a:ext>
            </a:extLst>
          </p:cNvPr>
          <p:cNvSpPr>
            <a:spLocks noGrp="1"/>
          </p:cNvSpPr>
          <p:nvPr>
            <p:ph type="title"/>
          </p:nvPr>
        </p:nvSpPr>
        <p:spPr>
          <a:xfrm>
            <a:off x="398350" y="393581"/>
            <a:ext cx="3932237" cy="1600200"/>
          </a:xfrm>
        </p:spPr>
        <p:txBody>
          <a:bodyPr>
            <a:normAutofit/>
          </a:bodyPr>
          <a:lstStyle/>
          <a:p>
            <a:r>
              <a:rPr lang="sv-FI" sz="2800" dirty="0"/>
              <a:t>Våra utbildningschefer</a:t>
            </a:r>
            <a:r>
              <a:rPr lang="sv-FI" sz="3600" dirty="0"/>
              <a:t>	</a:t>
            </a:r>
          </a:p>
        </p:txBody>
      </p:sp>
      <p:sp>
        <p:nvSpPr>
          <p:cNvPr id="4" name="Platshållare för text 3">
            <a:extLst>
              <a:ext uri="{FF2B5EF4-FFF2-40B4-BE49-F238E27FC236}">
                <a16:creationId xmlns:a16="http://schemas.microsoft.com/office/drawing/2014/main" id="{78D29431-0145-AB4E-AA4A-3BF34C1B11F6}"/>
              </a:ext>
            </a:extLst>
          </p:cNvPr>
          <p:cNvSpPr>
            <a:spLocks noGrp="1"/>
          </p:cNvSpPr>
          <p:nvPr>
            <p:ph type="body" sz="half" idx="2"/>
          </p:nvPr>
        </p:nvSpPr>
        <p:spPr>
          <a:xfrm>
            <a:off x="395348" y="1193681"/>
            <a:ext cx="4700752" cy="4082288"/>
          </a:xfrm>
        </p:spPr>
        <p:txBody>
          <a:bodyPr>
            <a:noAutofit/>
          </a:bodyPr>
          <a:lstStyle/>
          <a:p>
            <a:pPr>
              <a:lnSpc>
                <a:spcPct val="100000"/>
              </a:lnSpc>
            </a:pPr>
            <a:r>
              <a:rPr lang="sv-FI" sz="1400" b="1" dirty="0"/>
              <a:t>Teknik och IT</a:t>
            </a:r>
          </a:p>
          <a:p>
            <a:pPr>
              <a:lnSpc>
                <a:spcPct val="100000"/>
              </a:lnSpc>
            </a:pPr>
            <a:r>
              <a:rPr lang="sv-FI" sz="1400" dirty="0"/>
              <a:t>Kenneth Sundlin: 050 562 16 90</a:t>
            </a:r>
            <a:endParaRPr lang="sv-FI" sz="1400" b="1" dirty="0"/>
          </a:p>
          <a:p>
            <a:pPr>
              <a:lnSpc>
                <a:spcPct val="200000"/>
              </a:lnSpc>
            </a:pPr>
            <a:r>
              <a:rPr lang="sv-FI" sz="1400" b="1" dirty="0"/>
              <a:t>Kultur, fostran och kosthåll</a:t>
            </a:r>
          </a:p>
          <a:p>
            <a:pPr>
              <a:lnSpc>
                <a:spcPct val="100000"/>
              </a:lnSpc>
            </a:pPr>
            <a:r>
              <a:rPr lang="sv-FI" sz="1400" dirty="0"/>
              <a:t>Brita Brännbacka-Brunell: 050 369 46 26</a:t>
            </a:r>
            <a:endParaRPr lang="sv-FI" sz="1400" b="1" dirty="0"/>
          </a:p>
          <a:p>
            <a:pPr>
              <a:lnSpc>
                <a:spcPct val="200000"/>
              </a:lnSpc>
            </a:pPr>
            <a:r>
              <a:rPr lang="sv-FI" sz="1400" b="1" dirty="0"/>
              <a:t>Hälsovård och skönhet</a:t>
            </a:r>
          </a:p>
          <a:p>
            <a:pPr>
              <a:lnSpc>
                <a:spcPct val="100000"/>
              </a:lnSpc>
            </a:pPr>
            <a:r>
              <a:rPr lang="sv-FI" sz="1400" dirty="0"/>
              <a:t>Maria Lund: 050 407 00 52</a:t>
            </a:r>
            <a:endParaRPr lang="sv-FI" sz="1400" b="1" dirty="0"/>
          </a:p>
          <a:p>
            <a:pPr>
              <a:lnSpc>
                <a:spcPct val="200000"/>
              </a:lnSpc>
            </a:pPr>
            <a:r>
              <a:rPr lang="sv-FI" sz="1400" b="1" dirty="0"/>
              <a:t>Handel, logistik och naturbruk</a:t>
            </a:r>
          </a:p>
          <a:p>
            <a:pPr>
              <a:lnSpc>
                <a:spcPct val="100000"/>
              </a:lnSpc>
            </a:pPr>
            <a:r>
              <a:rPr lang="sv-FI" sz="1400" dirty="0"/>
              <a:t>Karolina Wägar: 040 158 34 36</a:t>
            </a:r>
          </a:p>
          <a:p>
            <a:pPr>
              <a:lnSpc>
                <a:spcPct val="100000"/>
              </a:lnSpc>
            </a:pPr>
            <a:endParaRPr lang="sv-FI" sz="1400" dirty="0"/>
          </a:p>
          <a:p>
            <a:pPr>
              <a:lnSpc>
                <a:spcPct val="100000"/>
              </a:lnSpc>
            </a:pPr>
            <a:r>
              <a:rPr lang="sv-FI" sz="1400" b="1" dirty="0"/>
              <a:t>	Ta gärna kontakt!</a:t>
            </a:r>
          </a:p>
          <a:p>
            <a:pPr>
              <a:lnSpc>
                <a:spcPct val="100000"/>
              </a:lnSpc>
            </a:pPr>
            <a:endParaRPr lang="sv-FI" sz="1400" dirty="0"/>
          </a:p>
        </p:txBody>
      </p:sp>
      <p:sp>
        <p:nvSpPr>
          <p:cNvPr id="5" name="Platshållare för sidfot 4">
            <a:extLst>
              <a:ext uri="{FF2B5EF4-FFF2-40B4-BE49-F238E27FC236}">
                <a16:creationId xmlns:a16="http://schemas.microsoft.com/office/drawing/2014/main" id="{E0C009D6-4012-314B-9E12-A4D3BCF42A9A}"/>
              </a:ext>
            </a:extLst>
          </p:cNvPr>
          <p:cNvSpPr>
            <a:spLocks noGrp="1"/>
          </p:cNvSpPr>
          <p:nvPr>
            <p:ph type="ftr" sz="quarter" idx="11"/>
          </p:nvPr>
        </p:nvSpPr>
        <p:spPr/>
        <p:txBody>
          <a:bodyPr/>
          <a:lstStyle/>
          <a:p>
            <a:r>
              <a:rPr lang="sv-FI"/>
              <a:t>www.yrkesakademin.fi</a:t>
            </a:r>
            <a:endParaRPr lang="sv-FI" dirty="0"/>
          </a:p>
        </p:txBody>
      </p:sp>
      <p:sp>
        <p:nvSpPr>
          <p:cNvPr id="6" name="Platshållare för bildnummer 5">
            <a:extLst>
              <a:ext uri="{FF2B5EF4-FFF2-40B4-BE49-F238E27FC236}">
                <a16:creationId xmlns:a16="http://schemas.microsoft.com/office/drawing/2014/main" id="{A72458F6-0BC6-894E-9744-BE82732241D1}"/>
              </a:ext>
            </a:extLst>
          </p:cNvPr>
          <p:cNvSpPr>
            <a:spLocks noGrp="1"/>
          </p:cNvSpPr>
          <p:nvPr>
            <p:ph type="sldNum" sz="quarter" idx="12"/>
          </p:nvPr>
        </p:nvSpPr>
        <p:spPr/>
        <p:txBody>
          <a:bodyPr/>
          <a:lstStyle/>
          <a:p>
            <a:fld id="{C538573D-828C-AB48-B588-CA8F79CF1E46}" type="slidenum">
              <a:rPr lang="sv-FI" smtClean="0"/>
              <a:pPr/>
              <a:t>7</a:t>
            </a:fld>
            <a:endParaRPr lang="sv-FI" dirty="0"/>
          </a:p>
        </p:txBody>
      </p:sp>
    </p:spTree>
    <p:extLst>
      <p:ext uri="{BB962C8B-B14F-4D97-AF65-F5344CB8AC3E}">
        <p14:creationId xmlns:p14="http://schemas.microsoft.com/office/powerpoint/2010/main" val="30774533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text 1"/>
          <p:cNvSpPr>
            <a:spLocks noGrp="1"/>
          </p:cNvSpPr>
          <p:nvPr>
            <p:ph type="body" idx="1"/>
          </p:nvPr>
        </p:nvSpPr>
        <p:spPr/>
        <p:txBody>
          <a:bodyPr/>
          <a:lstStyle/>
          <a:p>
            <a:r>
              <a:rPr lang="sv-FI" dirty="0"/>
              <a:t>Gemensam ansökan</a:t>
            </a:r>
          </a:p>
          <a:p>
            <a:r>
              <a:rPr lang="sv-FI" dirty="0"/>
              <a:t>Kontinuerlig ansökan</a:t>
            </a:r>
          </a:p>
        </p:txBody>
      </p:sp>
      <p:sp>
        <p:nvSpPr>
          <p:cNvPr id="3" name="Platshållare för sidfot 2"/>
          <p:cNvSpPr>
            <a:spLocks noGrp="1"/>
          </p:cNvSpPr>
          <p:nvPr>
            <p:ph type="ftr" sz="quarter" idx="11"/>
          </p:nvPr>
        </p:nvSpPr>
        <p:spPr/>
        <p:txBody>
          <a:bodyPr/>
          <a:lstStyle/>
          <a:p>
            <a:r>
              <a:rPr lang="sv-FI"/>
              <a:t>www.yrkesakademin.fi</a:t>
            </a:r>
            <a:endParaRPr lang="sv-FI" dirty="0"/>
          </a:p>
        </p:txBody>
      </p:sp>
      <p:sp>
        <p:nvSpPr>
          <p:cNvPr id="4" name="Platshållare för bildnummer 3"/>
          <p:cNvSpPr>
            <a:spLocks noGrp="1"/>
          </p:cNvSpPr>
          <p:nvPr>
            <p:ph type="sldNum" sz="quarter" idx="12"/>
          </p:nvPr>
        </p:nvSpPr>
        <p:spPr/>
        <p:txBody>
          <a:bodyPr/>
          <a:lstStyle/>
          <a:p>
            <a:fld id="{C538573D-828C-AB48-B588-CA8F79CF1E46}" type="slidenum">
              <a:rPr lang="sv-FI" smtClean="0"/>
              <a:pPr/>
              <a:t>8</a:t>
            </a:fld>
            <a:endParaRPr lang="sv-FI" dirty="0"/>
          </a:p>
        </p:txBody>
      </p:sp>
      <p:sp>
        <p:nvSpPr>
          <p:cNvPr id="5" name="Rubrik 4"/>
          <p:cNvSpPr>
            <a:spLocks noGrp="1"/>
          </p:cNvSpPr>
          <p:nvPr>
            <p:ph type="title"/>
          </p:nvPr>
        </p:nvSpPr>
        <p:spPr/>
        <p:txBody>
          <a:bodyPr/>
          <a:lstStyle/>
          <a:p>
            <a:r>
              <a:rPr lang="sv-FI" dirty="0"/>
              <a:t>SÖK TILL YA!</a:t>
            </a:r>
          </a:p>
        </p:txBody>
      </p:sp>
    </p:spTree>
    <p:extLst>
      <p:ext uri="{BB962C8B-B14F-4D97-AF65-F5344CB8AC3E}">
        <p14:creationId xmlns:p14="http://schemas.microsoft.com/office/powerpoint/2010/main" val="39446251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latshållare för innehåll 2">
            <a:extLst>
              <a:ext uri="{FF2B5EF4-FFF2-40B4-BE49-F238E27FC236}">
                <a16:creationId xmlns:a16="http://schemas.microsoft.com/office/drawing/2014/main" id="{85BB4DBA-22BD-7041-BB4E-192FA1A69FE0}"/>
              </a:ext>
            </a:extLst>
          </p:cNvPr>
          <p:cNvSpPr>
            <a:spLocks noGrp="1"/>
          </p:cNvSpPr>
          <p:nvPr>
            <p:ph idx="1"/>
          </p:nvPr>
        </p:nvSpPr>
        <p:spPr>
          <a:xfrm>
            <a:off x="407988" y="1604169"/>
            <a:ext cx="10177130" cy="4989136"/>
          </a:xfrm>
        </p:spPr>
        <p:txBody>
          <a:bodyPr>
            <a:normAutofit/>
          </a:bodyPr>
          <a:lstStyle/>
          <a:p>
            <a:pPr>
              <a:lnSpc>
                <a:spcPct val="100000"/>
              </a:lnSpc>
              <a:spcBef>
                <a:spcPct val="0"/>
              </a:spcBef>
              <a:buNone/>
            </a:pPr>
            <a:r>
              <a:rPr lang="sv-FI" altLang="sv-FI" dirty="0"/>
              <a:t>Vi erbjuder mer än 30 grund-, yrkes- och specialyrkesexamina inom ett tjugotal branscher!</a:t>
            </a:r>
          </a:p>
          <a:p>
            <a:pPr>
              <a:lnSpc>
                <a:spcPct val="100000"/>
              </a:lnSpc>
              <a:spcBef>
                <a:spcPct val="0"/>
              </a:spcBef>
              <a:buNone/>
            </a:pPr>
            <a:endParaRPr lang="sv-FI" altLang="sv-FI" dirty="0"/>
          </a:p>
          <a:p>
            <a:pPr>
              <a:lnSpc>
                <a:spcPct val="100000"/>
              </a:lnSpc>
              <a:spcBef>
                <a:spcPct val="0"/>
              </a:spcBef>
            </a:pPr>
            <a:r>
              <a:rPr lang="sv-FI" altLang="sv-FI" b="1" dirty="0"/>
              <a:t>Yrkesinriktad grundexamen (GE) </a:t>
            </a:r>
            <a:r>
              <a:rPr lang="sv-FI" altLang="sv-FI" dirty="0"/>
              <a:t>visar att du har de kunskaper och färdigheter som yrket förutsätter.</a:t>
            </a:r>
          </a:p>
          <a:p>
            <a:pPr>
              <a:lnSpc>
                <a:spcPct val="100000"/>
              </a:lnSpc>
              <a:spcBef>
                <a:spcPct val="0"/>
              </a:spcBef>
              <a:buNone/>
            </a:pPr>
            <a:endParaRPr lang="sv-FI" altLang="sv-FI" dirty="0"/>
          </a:p>
          <a:p>
            <a:pPr>
              <a:lnSpc>
                <a:spcPct val="100000"/>
              </a:lnSpc>
              <a:spcBef>
                <a:spcPct val="0"/>
              </a:spcBef>
            </a:pPr>
            <a:r>
              <a:rPr lang="sv-FI" altLang="sv-FI" b="1" dirty="0"/>
              <a:t>Yrkesexamen (YE)</a:t>
            </a:r>
            <a:r>
              <a:rPr lang="sv-FI" altLang="sv-FI" dirty="0"/>
              <a:t> visar att du har den yrkesskicklighet som krävs av yrkesmän på området.</a:t>
            </a:r>
          </a:p>
          <a:p>
            <a:pPr>
              <a:lnSpc>
                <a:spcPct val="100000"/>
              </a:lnSpc>
              <a:spcBef>
                <a:spcPct val="0"/>
              </a:spcBef>
              <a:buNone/>
            </a:pPr>
            <a:r>
              <a:rPr lang="sv-FI" altLang="sv-FI" dirty="0"/>
              <a:t> </a:t>
            </a:r>
          </a:p>
          <a:p>
            <a:pPr>
              <a:lnSpc>
                <a:spcPct val="100000"/>
              </a:lnSpc>
              <a:spcBef>
                <a:spcPct val="0"/>
              </a:spcBef>
            </a:pPr>
            <a:r>
              <a:rPr lang="sv-FI" altLang="sv-FI" b="1" dirty="0"/>
              <a:t>Specialyrkesexamen (SYE)</a:t>
            </a:r>
            <a:r>
              <a:rPr lang="sv-FI" altLang="sv-FI" dirty="0"/>
              <a:t> visar att du behärskar de mest krävande arbetsuppgifterna på området.</a:t>
            </a:r>
            <a:br>
              <a:rPr lang="sv-FI" altLang="sv-FI" dirty="0"/>
            </a:br>
            <a:endParaRPr lang="sv-FI" altLang="sv-FI" dirty="0"/>
          </a:p>
          <a:p>
            <a:pPr>
              <a:lnSpc>
                <a:spcPct val="100000"/>
              </a:lnSpc>
              <a:spcBef>
                <a:spcPct val="0"/>
              </a:spcBef>
            </a:pPr>
            <a:r>
              <a:rPr lang="sv-FI" altLang="sv-FI" dirty="0"/>
              <a:t>Studierna är personliga och utförs i egen takt</a:t>
            </a:r>
            <a:br>
              <a:rPr lang="sv-FI" altLang="sv-FI" dirty="0"/>
            </a:br>
            <a:endParaRPr lang="sv-FI" altLang="sv-FI" dirty="0"/>
          </a:p>
          <a:p>
            <a:pPr>
              <a:lnSpc>
                <a:spcPct val="100000"/>
              </a:lnSpc>
              <a:spcBef>
                <a:spcPct val="0"/>
              </a:spcBef>
            </a:pPr>
            <a:r>
              <a:rPr lang="sv-FI" altLang="sv-FI" dirty="0"/>
              <a:t>Varje studerande gör tillsammans med sin ansvariga handledare en personlig utvecklingsplan</a:t>
            </a:r>
            <a:br>
              <a:rPr lang="sv-FI" altLang="sv-FI" dirty="0"/>
            </a:br>
            <a:r>
              <a:rPr lang="sv-FI" altLang="sv-FI" dirty="0"/>
              <a:t>för kunnande (PUK)</a:t>
            </a:r>
          </a:p>
          <a:p>
            <a:pPr>
              <a:lnSpc>
                <a:spcPct val="100000"/>
              </a:lnSpc>
            </a:pPr>
            <a:endParaRPr lang="sv-FI" dirty="0"/>
          </a:p>
        </p:txBody>
      </p:sp>
      <p:sp>
        <p:nvSpPr>
          <p:cNvPr id="5" name="Platshållare för sidfot 4">
            <a:extLst>
              <a:ext uri="{FF2B5EF4-FFF2-40B4-BE49-F238E27FC236}">
                <a16:creationId xmlns:a16="http://schemas.microsoft.com/office/drawing/2014/main" id="{B487222D-211C-6A49-A115-891E756C3689}"/>
              </a:ext>
            </a:extLst>
          </p:cNvPr>
          <p:cNvSpPr>
            <a:spLocks noGrp="1"/>
          </p:cNvSpPr>
          <p:nvPr>
            <p:ph type="ftr" sz="quarter" idx="11"/>
          </p:nvPr>
        </p:nvSpPr>
        <p:spPr/>
        <p:txBody>
          <a:bodyPr/>
          <a:lstStyle/>
          <a:p>
            <a:r>
              <a:rPr lang="sv-FI"/>
              <a:t>www.yrkesakademin.fi</a:t>
            </a:r>
            <a:endParaRPr lang="sv-FI" dirty="0"/>
          </a:p>
        </p:txBody>
      </p:sp>
      <p:sp>
        <p:nvSpPr>
          <p:cNvPr id="6" name="Platshållare för bildnummer 5">
            <a:extLst>
              <a:ext uri="{FF2B5EF4-FFF2-40B4-BE49-F238E27FC236}">
                <a16:creationId xmlns:a16="http://schemas.microsoft.com/office/drawing/2014/main" id="{72FC4D2C-F4A0-5C47-AF67-F68E8158D064}"/>
              </a:ext>
            </a:extLst>
          </p:cNvPr>
          <p:cNvSpPr>
            <a:spLocks noGrp="1"/>
          </p:cNvSpPr>
          <p:nvPr>
            <p:ph type="sldNum" sz="quarter" idx="12"/>
          </p:nvPr>
        </p:nvSpPr>
        <p:spPr/>
        <p:txBody>
          <a:bodyPr/>
          <a:lstStyle/>
          <a:p>
            <a:fld id="{C538573D-828C-AB48-B588-CA8F79CF1E46}" type="slidenum">
              <a:rPr lang="sv-FI" smtClean="0"/>
              <a:pPr/>
              <a:t>9</a:t>
            </a:fld>
            <a:endParaRPr lang="sv-FI" dirty="0"/>
          </a:p>
        </p:txBody>
      </p:sp>
      <p:sp>
        <p:nvSpPr>
          <p:cNvPr id="2" name="Rubrik 1">
            <a:extLst>
              <a:ext uri="{FF2B5EF4-FFF2-40B4-BE49-F238E27FC236}">
                <a16:creationId xmlns:a16="http://schemas.microsoft.com/office/drawing/2014/main" id="{346ED196-2C48-5449-966E-4372394D69D7}"/>
              </a:ext>
            </a:extLst>
          </p:cNvPr>
          <p:cNvSpPr>
            <a:spLocks noGrp="1"/>
          </p:cNvSpPr>
          <p:nvPr>
            <p:ph type="title"/>
          </p:nvPr>
        </p:nvSpPr>
        <p:spPr/>
        <p:txBody>
          <a:bodyPr/>
          <a:lstStyle/>
          <a:p>
            <a:r>
              <a:rPr lang="sv-FI" dirty="0"/>
              <a:t>Studera på YA!</a:t>
            </a:r>
          </a:p>
        </p:txBody>
      </p:sp>
    </p:spTree>
    <p:extLst>
      <p:ext uri="{BB962C8B-B14F-4D97-AF65-F5344CB8AC3E}">
        <p14:creationId xmlns:p14="http://schemas.microsoft.com/office/powerpoint/2010/main" val="40566805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9">
            <a:extLst>
              <a:ext uri="{FF2B5EF4-FFF2-40B4-BE49-F238E27FC236}">
                <a16:creationId xmlns:a16="http://schemas.microsoft.com/office/drawing/2014/main" id="{696C5372-6E12-4BED-B2D3-1324C395B08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776385" y="400051"/>
            <a:ext cx="4330700" cy="60727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6" name="textruta 12">
            <a:extLst>
              <a:ext uri="{FF2B5EF4-FFF2-40B4-BE49-F238E27FC236}">
                <a16:creationId xmlns:a16="http://schemas.microsoft.com/office/drawing/2014/main" id="{D96BBF59-D5FB-4418-890C-E84D56FFB88F}"/>
              </a:ext>
            </a:extLst>
          </p:cNvPr>
          <p:cNvSpPr txBox="1">
            <a:spLocks noChangeArrowheads="1"/>
          </p:cNvSpPr>
          <p:nvPr/>
        </p:nvSpPr>
        <p:spPr bwMode="auto">
          <a:xfrm>
            <a:off x="6959601" y="933451"/>
            <a:ext cx="18245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sv-FI" altLang="sv-FI" sz="1600" b="1">
                <a:solidFill>
                  <a:srgbClr val="000000"/>
                </a:solidFill>
              </a:rPr>
              <a:t>Jakobstad</a:t>
            </a:r>
          </a:p>
        </p:txBody>
      </p:sp>
      <p:sp>
        <p:nvSpPr>
          <p:cNvPr id="5127" name="textruta 13">
            <a:extLst>
              <a:ext uri="{FF2B5EF4-FFF2-40B4-BE49-F238E27FC236}">
                <a16:creationId xmlns:a16="http://schemas.microsoft.com/office/drawing/2014/main" id="{83FCA0BF-0314-47D5-B286-6A293A16B33B}"/>
              </a:ext>
            </a:extLst>
          </p:cNvPr>
          <p:cNvSpPr txBox="1">
            <a:spLocks noChangeArrowheads="1"/>
          </p:cNvSpPr>
          <p:nvPr/>
        </p:nvSpPr>
        <p:spPr bwMode="auto">
          <a:xfrm>
            <a:off x="8113185" y="2063751"/>
            <a:ext cx="182244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sv-FI" altLang="sv-FI" sz="1600" b="1">
                <a:solidFill>
                  <a:srgbClr val="000000"/>
                </a:solidFill>
              </a:rPr>
              <a:t>Pedersöre</a:t>
            </a:r>
          </a:p>
        </p:txBody>
      </p:sp>
      <p:sp>
        <p:nvSpPr>
          <p:cNvPr id="5128" name="textruta 14">
            <a:extLst>
              <a:ext uri="{FF2B5EF4-FFF2-40B4-BE49-F238E27FC236}">
                <a16:creationId xmlns:a16="http://schemas.microsoft.com/office/drawing/2014/main" id="{7CD6E73F-C6C1-45F1-B6FA-CB917A231368}"/>
              </a:ext>
            </a:extLst>
          </p:cNvPr>
          <p:cNvSpPr txBox="1">
            <a:spLocks noChangeArrowheads="1"/>
          </p:cNvSpPr>
          <p:nvPr/>
        </p:nvSpPr>
        <p:spPr bwMode="auto">
          <a:xfrm>
            <a:off x="5903385" y="3045884"/>
            <a:ext cx="18245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sv-FI" altLang="sv-FI" sz="1600" b="1">
                <a:solidFill>
                  <a:srgbClr val="000000"/>
                </a:solidFill>
              </a:rPr>
              <a:t>Vasa</a:t>
            </a:r>
          </a:p>
        </p:txBody>
      </p:sp>
      <p:sp>
        <p:nvSpPr>
          <p:cNvPr id="5129" name="textruta 15">
            <a:extLst>
              <a:ext uri="{FF2B5EF4-FFF2-40B4-BE49-F238E27FC236}">
                <a16:creationId xmlns:a16="http://schemas.microsoft.com/office/drawing/2014/main" id="{AB334204-076F-4DC6-A1A0-E825BA0B5527}"/>
              </a:ext>
            </a:extLst>
          </p:cNvPr>
          <p:cNvSpPr txBox="1">
            <a:spLocks noChangeArrowheads="1"/>
          </p:cNvSpPr>
          <p:nvPr/>
        </p:nvSpPr>
        <p:spPr bwMode="auto">
          <a:xfrm>
            <a:off x="5422901" y="5541434"/>
            <a:ext cx="18245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sv-FI" altLang="sv-FI" sz="1600" b="1">
                <a:solidFill>
                  <a:srgbClr val="000000"/>
                </a:solidFill>
              </a:rPr>
              <a:t>Närpes</a:t>
            </a:r>
          </a:p>
        </p:txBody>
      </p:sp>
      <p:sp>
        <p:nvSpPr>
          <p:cNvPr id="5130" name="TextBox 7">
            <a:extLst>
              <a:ext uri="{FF2B5EF4-FFF2-40B4-BE49-F238E27FC236}">
                <a16:creationId xmlns:a16="http://schemas.microsoft.com/office/drawing/2014/main" id="{7F41CC6A-EFB0-49CA-98B8-65C3FCFFC2EB}"/>
              </a:ext>
            </a:extLst>
          </p:cNvPr>
          <p:cNvSpPr txBox="1">
            <a:spLocks noChangeArrowheads="1"/>
          </p:cNvSpPr>
          <p:nvPr/>
        </p:nvSpPr>
        <p:spPr bwMode="auto">
          <a:xfrm>
            <a:off x="3016489" y="1868427"/>
            <a:ext cx="2880784" cy="12686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sv-SE" altLang="sv-FI" sz="2133" b="1" baseline="30000" dirty="0">
                <a:solidFill>
                  <a:srgbClr val="000000"/>
                </a:solidFill>
                <a:latin typeface="Neo Sans Pro Medium"/>
              </a:rPr>
              <a:t>Enheten i Jakobstad </a:t>
            </a:r>
          </a:p>
          <a:p>
            <a:pPr>
              <a:spcBef>
                <a:spcPct val="0"/>
              </a:spcBef>
              <a:buFontTx/>
              <a:buNone/>
            </a:pPr>
            <a:r>
              <a:rPr lang="sv-SE" altLang="sv-FI" sz="2000" baseline="30000" dirty="0">
                <a:solidFill>
                  <a:srgbClr val="000000"/>
                </a:solidFill>
                <a:latin typeface="Neo Sans Pro Medium"/>
              </a:rPr>
              <a:t>Musiker</a:t>
            </a:r>
          </a:p>
          <a:p>
            <a:pPr>
              <a:spcBef>
                <a:spcPct val="0"/>
              </a:spcBef>
              <a:buFontTx/>
              <a:buNone/>
            </a:pPr>
            <a:r>
              <a:rPr lang="sv-SE" altLang="sv-FI" sz="2000" baseline="30000" dirty="0">
                <a:solidFill>
                  <a:srgbClr val="000000"/>
                </a:solidFill>
                <a:latin typeface="Neo Sans Pro Medium"/>
              </a:rPr>
              <a:t>Utövare av visuell framställning</a:t>
            </a:r>
          </a:p>
          <a:p>
            <a:pPr>
              <a:spcBef>
                <a:spcPct val="0"/>
              </a:spcBef>
              <a:buFontTx/>
              <a:buNone/>
            </a:pPr>
            <a:endParaRPr lang="sv-SE" altLang="sv-FI" sz="2133" baseline="30000" dirty="0">
              <a:solidFill>
                <a:srgbClr val="000000"/>
              </a:solidFill>
            </a:endParaRPr>
          </a:p>
          <a:p>
            <a:pPr>
              <a:spcBef>
                <a:spcPct val="0"/>
              </a:spcBef>
              <a:buFontTx/>
              <a:buNone/>
            </a:pPr>
            <a:endParaRPr lang="sv-FI" altLang="sv-FI" sz="2133" dirty="0">
              <a:solidFill>
                <a:srgbClr val="000000"/>
              </a:solidFill>
            </a:endParaRPr>
          </a:p>
        </p:txBody>
      </p:sp>
      <p:sp>
        <p:nvSpPr>
          <p:cNvPr id="5131" name="TextBox 8">
            <a:extLst>
              <a:ext uri="{FF2B5EF4-FFF2-40B4-BE49-F238E27FC236}">
                <a16:creationId xmlns:a16="http://schemas.microsoft.com/office/drawing/2014/main" id="{E4943C0E-0CC4-4E0B-AC8B-343FE09D6466}"/>
              </a:ext>
            </a:extLst>
          </p:cNvPr>
          <p:cNvSpPr txBox="1">
            <a:spLocks noChangeArrowheads="1"/>
          </p:cNvSpPr>
          <p:nvPr/>
        </p:nvSpPr>
        <p:spPr bwMode="auto">
          <a:xfrm>
            <a:off x="8129588" y="2878112"/>
            <a:ext cx="2138363" cy="858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sv-SE" altLang="sv-FI" sz="2133" b="1" baseline="30000" dirty="0">
                <a:solidFill>
                  <a:srgbClr val="000000"/>
                </a:solidFill>
                <a:latin typeface="Neo Sans Pro Medium"/>
              </a:rPr>
              <a:t>Enheten i Pedersöre </a:t>
            </a:r>
          </a:p>
          <a:p>
            <a:pPr>
              <a:spcBef>
                <a:spcPct val="0"/>
              </a:spcBef>
              <a:buFontTx/>
              <a:buNone/>
            </a:pPr>
            <a:r>
              <a:rPr lang="sv-SE" altLang="sv-FI" sz="2000" baseline="30000" dirty="0" err="1">
                <a:solidFill>
                  <a:srgbClr val="000000"/>
                </a:solidFill>
                <a:latin typeface="Neo Sans Pro Medium"/>
              </a:rPr>
              <a:t>Närvårdare</a:t>
            </a:r>
            <a:endParaRPr lang="sv-SE" altLang="sv-FI" sz="2000" baseline="30000" dirty="0">
              <a:solidFill>
                <a:srgbClr val="000000"/>
              </a:solidFill>
              <a:latin typeface="Neo Sans Pro Medium"/>
            </a:endParaRPr>
          </a:p>
          <a:p>
            <a:pPr>
              <a:spcBef>
                <a:spcPct val="0"/>
              </a:spcBef>
              <a:buFontTx/>
              <a:buNone/>
            </a:pPr>
            <a:endParaRPr lang="sv-FI" altLang="sv-FI" sz="2133" dirty="0">
              <a:solidFill>
                <a:srgbClr val="000000"/>
              </a:solidFill>
            </a:endParaRPr>
          </a:p>
        </p:txBody>
      </p:sp>
      <p:sp>
        <p:nvSpPr>
          <p:cNvPr id="5133" name="TextBox 16">
            <a:extLst>
              <a:ext uri="{FF2B5EF4-FFF2-40B4-BE49-F238E27FC236}">
                <a16:creationId xmlns:a16="http://schemas.microsoft.com/office/drawing/2014/main" id="{12CE7F85-3112-415E-ADB9-5B3C818038A9}"/>
              </a:ext>
            </a:extLst>
          </p:cNvPr>
          <p:cNvSpPr txBox="1">
            <a:spLocks noChangeArrowheads="1"/>
          </p:cNvSpPr>
          <p:nvPr/>
        </p:nvSpPr>
        <p:spPr bwMode="auto">
          <a:xfrm>
            <a:off x="8118473" y="3703118"/>
            <a:ext cx="3378202" cy="21578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sv-SE" altLang="sv-FI" sz="2133" b="1" baseline="30000" dirty="0">
                <a:solidFill>
                  <a:srgbClr val="000000"/>
                </a:solidFill>
                <a:latin typeface="Neo Sans Pro Medium"/>
              </a:rPr>
              <a:t>Enheten i Närpes </a:t>
            </a:r>
          </a:p>
          <a:p>
            <a:pPr>
              <a:spcBef>
                <a:spcPct val="0"/>
              </a:spcBef>
              <a:buFontTx/>
              <a:buNone/>
            </a:pPr>
            <a:r>
              <a:rPr lang="sv-SE" altLang="sv-FI" sz="2000" baseline="30000" dirty="0">
                <a:solidFill>
                  <a:srgbClr val="000000"/>
                </a:solidFill>
                <a:latin typeface="Neo Sans Pro Medium"/>
              </a:rPr>
              <a:t>Bussförare</a:t>
            </a:r>
          </a:p>
          <a:p>
            <a:pPr>
              <a:spcBef>
                <a:spcPct val="0"/>
              </a:spcBef>
              <a:buNone/>
            </a:pPr>
            <a:r>
              <a:rPr lang="sv-SE" altLang="sv-FI" sz="2000" baseline="30000" dirty="0">
                <a:solidFill>
                  <a:srgbClr val="000000"/>
                </a:solidFill>
                <a:latin typeface="Neo Sans Pro Medium"/>
              </a:rPr>
              <a:t>Husbyggare</a:t>
            </a:r>
          </a:p>
          <a:p>
            <a:pPr>
              <a:spcBef>
                <a:spcPct val="0"/>
              </a:spcBef>
              <a:buFontTx/>
              <a:buNone/>
            </a:pPr>
            <a:r>
              <a:rPr lang="sv-SE" altLang="sv-FI" sz="2000" baseline="30000" dirty="0">
                <a:solidFill>
                  <a:srgbClr val="000000"/>
                </a:solidFill>
                <a:latin typeface="Neo Sans Pro Medium"/>
              </a:rPr>
              <a:t>Lastbilsförare/</a:t>
            </a:r>
          </a:p>
          <a:p>
            <a:pPr>
              <a:spcBef>
                <a:spcPct val="0"/>
              </a:spcBef>
              <a:buFontTx/>
              <a:buNone/>
            </a:pPr>
            <a:r>
              <a:rPr lang="sv-SE" altLang="sv-FI" sz="2000" baseline="30000" dirty="0">
                <a:solidFill>
                  <a:srgbClr val="000000"/>
                </a:solidFill>
                <a:latin typeface="Neo Sans Pro Medium"/>
              </a:rPr>
              <a:t>Kombinationsfordonsförare</a:t>
            </a:r>
          </a:p>
          <a:p>
            <a:pPr>
              <a:spcBef>
                <a:spcPct val="0"/>
              </a:spcBef>
              <a:buNone/>
            </a:pPr>
            <a:r>
              <a:rPr lang="sv-SE" altLang="sv-FI" sz="2000" baseline="30000" dirty="0">
                <a:solidFill>
                  <a:srgbClr val="000000"/>
                </a:solidFill>
                <a:latin typeface="Neo Sans Pro Medium"/>
              </a:rPr>
              <a:t>Merkonom</a:t>
            </a:r>
          </a:p>
          <a:p>
            <a:pPr>
              <a:spcBef>
                <a:spcPct val="0"/>
              </a:spcBef>
              <a:buNone/>
            </a:pPr>
            <a:r>
              <a:rPr lang="sv-SE" altLang="sv-FI" sz="2000" baseline="30000" dirty="0" err="1">
                <a:solidFill>
                  <a:srgbClr val="000000"/>
                </a:solidFill>
                <a:latin typeface="Neo Sans Pro Medium"/>
              </a:rPr>
              <a:t>Närvårdare</a:t>
            </a:r>
            <a:endParaRPr lang="sv-SE" altLang="sv-FI" sz="2000" baseline="30000" dirty="0">
              <a:solidFill>
                <a:srgbClr val="000000"/>
              </a:solidFill>
              <a:latin typeface="Neo Sans Pro Medium"/>
            </a:endParaRPr>
          </a:p>
          <a:p>
            <a:pPr>
              <a:spcBef>
                <a:spcPct val="0"/>
              </a:spcBef>
              <a:buNone/>
            </a:pPr>
            <a:r>
              <a:rPr lang="sv-SE" altLang="sv-FI" sz="2000" baseline="30000" dirty="0">
                <a:solidFill>
                  <a:srgbClr val="000000"/>
                </a:solidFill>
                <a:latin typeface="Neo Sans Pro Medium"/>
              </a:rPr>
              <a:t>Plåtslagare-svetsare</a:t>
            </a:r>
          </a:p>
          <a:p>
            <a:pPr>
              <a:spcBef>
                <a:spcPct val="0"/>
              </a:spcBef>
              <a:buNone/>
            </a:pPr>
            <a:r>
              <a:rPr lang="sv-SE" altLang="sv-FI" sz="2000" baseline="30000" dirty="0">
                <a:solidFill>
                  <a:srgbClr val="000000"/>
                </a:solidFill>
                <a:latin typeface="Neo Sans Pro Medium"/>
              </a:rPr>
              <a:t>Utövare av medietjänster</a:t>
            </a:r>
          </a:p>
          <a:p>
            <a:pPr>
              <a:spcBef>
                <a:spcPct val="0"/>
              </a:spcBef>
              <a:buFontTx/>
              <a:buNone/>
            </a:pPr>
            <a:r>
              <a:rPr lang="sv-SE" altLang="sv-FI" sz="2000" baseline="30000" dirty="0">
                <a:solidFill>
                  <a:srgbClr val="000000"/>
                </a:solidFill>
                <a:latin typeface="Neo Sans Pro Medium"/>
              </a:rPr>
              <a:t>Verkstadsmekaniker</a:t>
            </a:r>
          </a:p>
        </p:txBody>
      </p:sp>
      <p:sp>
        <p:nvSpPr>
          <p:cNvPr id="5134" name="Rectangle 20">
            <a:extLst>
              <a:ext uri="{FF2B5EF4-FFF2-40B4-BE49-F238E27FC236}">
                <a16:creationId xmlns:a16="http://schemas.microsoft.com/office/drawing/2014/main" id="{A388BA6F-1227-411B-A1ED-C9D8C4625191}"/>
              </a:ext>
            </a:extLst>
          </p:cNvPr>
          <p:cNvSpPr>
            <a:spLocks noChangeArrowheads="1"/>
          </p:cNvSpPr>
          <p:nvPr/>
        </p:nvSpPr>
        <p:spPr bwMode="auto">
          <a:xfrm>
            <a:off x="391708" y="5090200"/>
            <a:ext cx="4769839" cy="516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sv-SE" altLang="sv-FI" sz="2133" b="1" baseline="30000" dirty="0">
                <a:solidFill>
                  <a:srgbClr val="000000"/>
                </a:solidFill>
                <a:latin typeface="Neo Sans Pro Medium"/>
              </a:rPr>
              <a:t>Vasa och Närpes</a:t>
            </a:r>
          </a:p>
          <a:p>
            <a:pPr>
              <a:spcBef>
                <a:spcPct val="0"/>
              </a:spcBef>
              <a:buFontTx/>
              <a:buNone/>
            </a:pPr>
            <a:r>
              <a:rPr lang="sv-SE" altLang="sv-FI" sz="2000" baseline="30000" dirty="0">
                <a:solidFill>
                  <a:srgbClr val="000000"/>
                </a:solidFill>
                <a:latin typeface="Neo Sans Pro Medium"/>
              </a:rPr>
              <a:t>Utbildning som handleder för examensutbildning (HUX)</a:t>
            </a:r>
          </a:p>
        </p:txBody>
      </p:sp>
      <p:sp>
        <p:nvSpPr>
          <p:cNvPr id="5135" name="Rektangel 2">
            <a:extLst>
              <a:ext uri="{FF2B5EF4-FFF2-40B4-BE49-F238E27FC236}">
                <a16:creationId xmlns:a16="http://schemas.microsoft.com/office/drawing/2014/main" id="{BE249461-F7B2-4BE2-9322-6D9985DA00CB}"/>
              </a:ext>
            </a:extLst>
          </p:cNvPr>
          <p:cNvSpPr>
            <a:spLocks noChangeArrowheads="1"/>
          </p:cNvSpPr>
          <p:nvPr/>
        </p:nvSpPr>
        <p:spPr bwMode="auto">
          <a:xfrm>
            <a:off x="5937251" y="3183468"/>
            <a:ext cx="25359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sv-FI" altLang="sv-FI" sz="2400"/>
              <a:t> </a:t>
            </a:r>
          </a:p>
        </p:txBody>
      </p:sp>
      <p:sp>
        <p:nvSpPr>
          <p:cNvPr id="5136" name="Rektangel 3">
            <a:extLst>
              <a:ext uri="{FF2B5EF4-FFF2-40B4-BE49-F238E27FC236}">
                <a16:creationId xmlns:a16="http://schemas.microsoft.com/office/drawing/2014/main" id="{0734CE1B-405B-4F5F-AA9E-175622D5D087}"/>
              </a:ext>
            </a:extLst>
          </p:cNvPr>
          <p:cNvSpPr>
            <a:spLocks noChangeArrowheads="1"/>
          </p:cNvSpPr>
          <p:nvPr/>
        </p:nvSpPr>
        <p:spPr bwMode="auto">
          <a:xfrm>
            <a:off x="5937251" y="3183468"/>
            <a:ext cx="25359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sv-FI" altLang="sv-FI" sz="2400"/>
              <a:t> </a:t>
            </a:r>
          </a:p>
        </p:txBody>
      </p:sp>
      <p:grpSp>
        <p:nvGrpSpPr>
          <p:cNvPr id="3" name="Grupp 2"/>
          <p:cNvGrpSpPr/>
          <p:nvPr/>
        </p:nvGrpSpPr>
        <p:grpSpPr>
          <a:xfrm>
            <a:off x="363929" y="2583178"/>
            <a:ext cx="5971493" cy="2363019"/>
            <a:chOff x="363929" y="2583178"/>
            <a:chExt cx="5971493" cy="2363019"/>
          </a:xfrm>
        </p:grpSpPr>
        <p:sp>
          <p:nvSpPr>
            <p:cNvPr id="5132" name="TextBox 9">
              <a:extLst>
                <a:ext uri="{FF2B5EF4-FFF2-40B4-BE49-F238E27FC236}">
                  <a16:creationId xmlns:a16="http://schemas.microsoft.com/office/drawing/2014/main" id="{023DB27C-EDCF-457C-93FC-9496346A0BEF}"/>
                </a:ext>
              </a:extLst>
            </p:cNvPr>
            <p:cNvSpPr txBox="1">
              <a:spLocks noChangeArrowheads="1"/>
            </p:cNvSpPr>
            <p:nvPr/>
          </p:nvSpPr>
          <p:spPr bwMode="auto">
            <a:xfrm>
              <a:off x="363929" y="2583178"/>
              <a:ext cx="3318933" cy="23630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sv-SE" altLang="sv-FI" sz="2133" b="1" baseline="30000" dirty="0">
                  <a:solidFill>
                    <a:srgbClr val="000000"/>
                  </a:solidFill>
                  <a:latin typeface="Neo Sans Pro Medium"/>
                </a:rPr>
                <a:t>Enheten i Vasa </a:t>
              </a:r>
            </a:p>
            <a:p>
              <a:pPr>
                <a:spcBef>
                  <a:spcPct val="0"/>
                </a:spcBef>
                <a:buNone/>
              </a:pPr>
              <a:r>
                <a:rPr lang="sv-SE" altLang="sv-FI" sz="2000" baseline="30000" dirty="0">
                  <a:solidFill>
                    <a:srgbClr val="000000"/>
                  </a:solidFill>
                  <a:latin typeface="Neo Sans Pro Medium"/>
                </a:rPr>
                <a:t>Bilmekaniker</a:t>
              </a:r>
            </a:p>
            <a:p>
              <a:pPr>
                <a:spcBef>
                  <a:spcPct val="0"/>
                </a:spcBef>
                <a:buNone/>
              </a:pPr>
              <a:r>
                <a:rPr lang="sv-SE" altLang="sv-FI" sz="2000" baseline="30000" dirty="0">
                  <a:solidFill>
                    <a:srgbClr val="000000"/>
                  </a:solidFill>
                  <a:latin typeface="Neo Sans Pro Medium"/>
                </a:rPr>
                <a:t>Elmontör/Automationsmontör</a:t>
              </a:r>
            </a:p>
            <a:p>
              <a:pPr>
                <a:spcBef>
                  <a:spcPct val="0"/>
                </a:spcBef>
                <a:buFontTx/>
                <a:buNone/>
              </a:pPr>
              <a:r>
                <a:rPr lang="sv-SE" altLang="sv-FI" sz="2000" baseline="30000" dirty="0">
                  <a:solidFill>
                    <a:srgbClr val="000000"/>
                  </a:solidFill>
                  <a:latin typeface="Neo Sans Pro Medium"/>
                </a:rPr>
                <a:t>Frisör/Barberare</a:t>
              </a:r>
            </a:p>
            <a:p>
              <a:pPr>
                <a:spcBef>
                  <a:spcPct val="0"/>
                </a:spcBef>
                <a:buNone/>
              </a:pPr>
              <a:r>
                <a:rPr lang="sv-SE" altLang="sv-FI" sz="2000" baseline="30000" dirty="0">
                  <a:solidFill>
                    <a:srgbClr val="000000"/>
                  </a:solidFill>
                  <a:latin typeface="Neo Sans Pro Medium"/>
                </a:rPr>
                <a:t>Golvläggare</a:t>
              </a:r>
            </a:p>
            <a:p>
              <a:pPr>
                <a:spcBef>
                  <a:spcPct val="0"/>
                </a:spcBef>
                <a:buNone/>
              </a:pPr>
              <a:r>
                <a:rPr lang="sv-SE" altLang="sv-FI" sz="2000" baseline="30000" dirty="0">
                  <a:solidFill>
                    <a:srgbClr val="000000"/>
                  </a:solidFill>
                  <a:latin typeface="Neo Sans Pro Medium"/>
                </a:rPr>
                <a:t>Husbyggare</a:t>
              </a:r>
            </a:p>
            <a:p>
              <a:pPr>
                <a:spcBef>
                  <a:spcPct val="0"/>
                </a:spcBef>
                <a:buNone/>
              </a:pPr>
              <a:r>
                <a:rPr lang="sv-SE" altLang="sv-FI" sz="2000" baseline="30000" dirty="0">
                  <a:solidFill>
                    <a:srgbClr val="000000"/>
                  </a:solidFill>
                  <a:latin typeface="Neo Sans Pro Medium"/>
                </a:rPr>
                <a:t>Kock</a:t>
              </a:r>
            </a:p>
            <a:p>
              <a:pPr>
                <a:spcBef>
                  <a:spcPct val="0"/>
                </a:spcBef>
                <a:buNone/>
              </a:pPr>
              <a:r>
                <a:rPr lang="sv-SE" altLang="sv-FI" sz="2000" baseline="30000" dirty="0">
                  <a:solidFill>
                    <a:srgbClr val="000000"/>
                  </a:solidFill>
                  <a:latin typeface="Neo Sans Pro Medium"/>
                </a:rPr>
                <a:t>Landsbygdsföretagare</a:t>
              </a:r>
            </a:p>
            <a:p>
              <a:pPr>
                <a:spcBef>
                  <a:spcPct val="0"/>
                </a:spcBef>
                <a:buNone/>
              </a:pPr>
              <a:r>
                <a:rPr lang="sv-SE" altLang="sv-FI" sz="2000" baseline="30000" dirty="0">
                  <a:solidFill>
                    <a:srgbClr val="000000"/>
                  </a:solidFill>
                  <a:latin typeface="Neo Sans Pro Medium"/>
                </a:rPr>
                <a:t>Målare</a:t>
              </a:r>
            </a:p>
            <a:p>
              <a:pPr>
                <a:spcBef>
                  <a:spcPct val="0"/>
                </a:spcBef>
                <a:buFontTx/>
                <a:buNone/>
              </a:pPr>
              <a:r>
                <a:rPr lang="sv-SE" altLang="sv-FI" sz="2000" baseline="30000" dirty="0" err="1">
                  <a:solidFill>
                    <a:srgbClr val="000000"/>
                  </a:solidFill>
                  <a:latin typeface="Neo Sans Pro Medium"/>
                </a:rPr>
                <a:t>Närvårdare</a:t>
              </a:r>
              <a:r>
                <a:rPr lang="sv-SE" altLang="sv-FI" sz="2000" baseline="30000" dirty="0">
                  <a:solidFill>
                    <a:srgbClr val="000000"/>
                  </a:solidFill>
                  <a:latin typeface="Neo Sans Pro Medium"/>
                </a:rPr>
                <a:t>/</a:t>
              </a:r>
            </a:p>
            <a:p>
              <a:pPr>
                <a:spcBef>
                  <a:spcPct val="0"/>
                </a:spcBef>
                <a:buFontTx/>
                <a:buNone/>
              </a:pPr>
              <a:r>
                <a:rPr lang="sv-SE" altLang="sv-FI" sz="2000" baseline="30000" dirty="0">
                  <a:solidFill>
                    <a:srgbClr val="000000"/>
                  </a:solidFill>
                  <a:latin typeface="Neo Sans Pro Medium"/>
                </a:rPr>
                <a:t>Akutvårdare på grundnivå</a:t>
              </a:r>
            </a:p>
          </p:txBody>
        </p:sp>
        <p:sp>
          <p:nvSpPr>
            <p:cNvPr id="14" name="TextBox 9">
              <a:extLst>
                <a:ext uri="{FF2B5EF4-FFF2-40B4-BE49-F238E27FC236}">
                  <a16:creationId xmlns:a16="http://schemas.microsoft.com/office/drawing/2014/main" id="{023DB27C-EDCF-457C-93FC-9496346A0BEF}"/>
                </a:ext>
              </a:extLst>
            </p:cNvPr>
            <p:cNvSpPr txBox="1">
              <a:spLocks noChangeArrowheads="1"/>
            </p:cNvSpPr>
            <p:nvPr/>
          </p:nvSpPr>
          <p:spPr bwMode="auto">
            <a:xfrm>
              <a:off x="3016489" y="2605710"/>
              <a:ext cx="3318933" cy="21441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endParaRPr lang="sv-SE" altLang="sv-FI" sz="2000" baseline="30000" dirty="0">
                <a:solidFill>
                  <a:srgbClr val="000000"/>
                </a:solidFill>
                <a:latin typeface="Neo Sans Pro Medium"/>
              </a:endParaRPr>
            </a:p>
            <a:p>
              <a:pPr>
                <a:spcBef>
                  <a:spcPct val="0"/>
                </a:spcBef>
                <a:buNone/>
              </a:pPr>
              <a:r>
                <a:rPr lang="sv-SE" altLang="sv-FI" sz="2000" baseline="30000" dirty="0">
                  <a:solidFill>
                    <a:srgbClr val="000000"/>
                  </a:solidFill>
                  <a:latin typeface="Neo Sans Pro Medium"/>
                </a:rPr>
                <a:t>Plåtslagare-svetsare</a:t>
              </a:r>
            </a:p>
            <a:p>
              <a:pPr>
                <a:spcBef>
                  <a:spcPct val="0"/>
                </a:spcBef>
                <a:buFontTx/>
                <a:buNone/>
              </a:pPr>
              <a:r>
                <a:rPr lang="sv-SE" altLang="sv-FI" sz="2000" baseline="30000" dirty="0">
                  <a:solidFill>
                    <a:srgbClr val="000000"/>
                  </a:solidFill>
                  <a:latin typeface="Neo Sans Pro Medium"/>
                </a:rPr>
                <a:t>Programutvecklare/</a:t>
              </a:r>
            </a:p>
            <a:p>
              <a:pPr>
                <a:spcBef>
                  <a:spcPct val="0"/>
                </a:spcBef>
                <a:buFontTx/>
                <a:buNone/>
              </a:pPr>
              <a:r>
                <a:rPr lang="sv-SE" altLang="sv-FI" sz="2000" baseline="30000" dirty="0">
                  <a:solidFill>
                    <a:srgbClr val="000000"/>
                  </a:solidFill>
                  <a:latin typeface="Neo Sans Pro Medium"/>
                </a:rPr>
                <a:t>IT-stödperson</a:t>
              </a:r>
            </a:p>
            <a:p>
              <a:pPr>
                <a:spcBef>
                  <a:spcPct val="0"/>
                </a:spcBef>
                <a:buFontTx/>
                <a:buNone/>
              </a:pPr>
              <a:r>
                <a:rPr lang="sv-SE" altLang="sv-FI" sz="2000" baseline="30000" dirty="0">
                  <a:solidFill>
                    <a:srgbClr val="000000"/>
                  </a:solidFill>
                  <a:latin typeface="Neo Sans Pro Medium"/>
                </a:rPr>
                <a:t>Rörmontör</a:t>
              </a:r>
            </a:p>
            <a:p>
              <a:pPr>
                <a:spcBef>
                  <a:spcPct val="0"/>
                </a:spcBef>
                <a:buNone/>
              </a:pPr>
              <a:r>
                <a:rPr lang="sv-SE" altLang="sv-FI" sz="2000" baseline="30000" dirty="0">
                  <a:solidFill>
                    <a:srgbClr val="000000"/>
                  </a:solidFill>
                  <a:latin typeface="Neo Sans Pro Medium"/>
                </a:rPr>
                <a:t>Servitör</a:t>
              </a:r>
            </a:p>
            <a:p>
              <a:pPr>
                <a:spcBef>
                  <a:spcPct val="0"/>
                </a:spcBef>
                <a:buFontTx/>
                <a:buNone/>
              </a:pPr>
              <a:r>
                <a:rPr lang="sv-SE" altLang="sv-FI" sz="2000" baseline="30000" dirty="0">
                  <a:solidFill>
                    <a:srgbClr val="000000"/>
                  </a:solidFill>
                  <a:latin typeface="Neo Sans Pro Medium"/>
                </a:rPr>
                <a:t>Skogsarbetare/</a:t>
              </a:r>
            </a:p>
            <a:p>
              <a:pPr>
                <a:spcBef>
                  <a:spcPct val="0"/>
                </a:spcBef>
                <a:buFontTx/>
                <a:buNone/>
              </a:pPr>
              <a:r>
                <a:rPr lang="sv-SE" altLang="sv-FI" sz="2000" baseline="30000" dirty="0">
                  <a:solidFill>
                    <a:srgbClr val="000000"/>
                  </a:solidFill>
                  <a:latin typeface="Neo Sans Pro Medium"/>
                </a:rPr>
                <a:t>Skogsserviceproducent</a:t>
              </a:r>
            </a:p>
            <a:p>
              <a:pPr>
                <a:spcBef>
                  <a:spcPct val="0"/>
                </a:spcBef>
                <a:buNone/>
              </a:pPr>
              <a:r>
                <a:rPr lang="sv-SE" altLang="sv-FI" sz="2000" baseline="30000" dirty="0">
                  <a:solidFill>
                    <a:srgbClr val="000000"/>
                  </a:solidFill>
                  <a:latin typeface="Neo Sans Pro Medium"/>
                </a:rPr>
                <a:t>Skogsmaskinförare</a:t>
              </a:r>
            </a:p>
            <a:p>
              <a:pPr>
                <a:spcBef>
                  <a:spcPct val="0"/>
                </a:spcBef>
                <a:buFontTx/>
                <a:buNone/>
              </a:pPr>
              <a:r>
                <a:rPr lang="sv-SE" altLang="sv-FI" sz="2000" baseline="30000" dirty="0">
                  <a:solidFill>
                    <a:srgbClr val="000000"/>
                  </a:solidFill>
                  <a:latin typeface="Neo Sans Pro Medium"/>
                </a:rPr>
                <a:t>Verkstadsmekaniker</a:t>
              </a:r>
            </a:p>
          </p:txBody>
        </p:sp>
      </p:grpSp>
      <p:sp>
        <p:nvSpPr>
          <p:cNvPr id="17" name="Rubrik 13"/>
          <p:cNvSpPr txBox="1">
            <a:spLocks/>
          </p:cNvSpPr>
          <p:nvPr/>
        </p:nvSpPr>
        <p:spPr>
          <a:xfrm>
            <a:off x="419433" y="403785"/>
            <a:ext cx="10177130" cy="1331912"/>
          </a:xfrm>
          <a:prstGeom prst="rect">
            <a:avLst/>
          </a:prstGeom>
        </p:spPr>
        <p:txBody>
          <a:bodyPr/>
          <a:lstStyle>
            <a:lvl1pPr algn="l" defTabSz="914400" rtl="0" eaLnBrk="1" latinLnBrk="0" hangingPunct="1">
              <a:lnSpc>
                <a:spcPct val="90000"/>
              </a:lnSpc>
              <a:spcBef>
                <a:spcPct val="0"/>
              </a:spcBef>
              <a:buNone/>
              <a:defRPr sz="4000" b="0" i="0" kern="1200">
                <a:solidFill>
                  <a:schemeClr val="tx1"/>
                </a:solidFill>
                <a:latin typeface="Neo Sans Pro Medium" panose="020B0504030504040204" pitchFamily="34" charset="77"/>
                <a:ea typeface="+mj-ea"/>
                <a:cs typeface="+mj-cs"/>
              </a:defRPr>
            </a:lvl1pPr>
          </a:lstStyle>
          <a:p>
            <a:endParaRPr lang="sv-FI" dirty="0"/>
          </a:p>
          <a:p>
            <a:r>
              <a:rPr lang="sv-FI" dirty="0"/>
              <a:t>Sök till YA!*</a:t>
            </a:r>
          </a:p>
        </p:txBody>
      </p:sp>
      <p:cxnSp>
        <p:nvCxnSpPr>
          <p:cNvPr id="5" name="Rak koppling 4"/>
          <p:cNvCxnSpPr/>
          <p:nvPr/>
        </p:nvCxnSpPr>
        <p:spPr>
          <a:xfrm>
            <a:off x="440453" y="2763263"/>
            <a:ext cx="514111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Rak koppling 6"/>
          <p:cNvCxnSpPr/>
          <p:nvPr/>
        </p:nvCxnSpPr>
        <p:spPr>
          <a:xfrm>
            <a:off x="3090059" y="2063751"/>
            <a:ext cx="2491509"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Rak koppling 8"/>
          <p:cNvCxnSpPr/>
          <p:nvPr/>
        </p:nvCxnSpPr>
        <p:spPr>
          <a:xfrm>
            <a:off x="8229601" y="3045884"/>
            <a:ext cx="21336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Rak koppling 10"/>
          <p:cNvCxnSpPr/>
          <p:nvPr/>
        </p:nvCxnSpPr>
        <p:spPr>
          <a:xfrm flipV="1">
            <a:off x="8208581" y="3870891"/>
            <a:ext cx="2154620" cy="8219"/>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Rak koppling 12"/>
          <p:cNvCxnSpPr>
            <a:cxnSpLocks/>
          </p:cNvCxnSpPr>
          <p:nvPr/>
        </p:nvCxnSpPr>
        <p:spPr>
          <a:xfrm>
            <a:off x="433748" y="4999504"/>
            <a:ext cx="3676779" cy="0"/>
          </a:xfrm>
          <a:prstGeom prst="line">
            <a:avLst/>
          </a:prstGeom>
        </p:spPr>
        <p:style>
          <a:lnRef idx="1">
            <a:schemeClr val="accent1"/>
          </a:lnRef>
          <a:fillRef idx="0">
            <a:schemeClr val="accent1"/>
          </a:fillRef>
          <a:effectRef idx="0">
            <a:schemeClr val="accent1"/>
          </a:effectRef>
          <a:fontRef idx="minor">
            <a:schemeClr val="tx1"/>
          </a:fontRef>
        </p:style>
      </p:cxnSp>
      <p:sp>
        <p:nvSpPr>
          <p:cNvPr id="22" name="Rectangle 20">
            <a:extLst>
              <a:ext uri="{FF2B5EF4-FFF2-40B4-BE49-F238E27FC236}">
                <a16:creationId xmlns:a16="http://schemas.microsoft.com/office/drawing/2014/main" id="{A388BA6F-1227-411B-A1ED-C9D8C4625191}"/>
              </a:ext>
            </a:extLst>
          </p:cNvPr>
          <p:cNvSpPr>
            <a:spLocks noChangeArrowheads="1"/>
          </p:cNvSpPr>
          <p:nvPr/>
        </p:nvSpPr>
        <p:spPr bwMode="auto">
          <a:xfrm>
            <a:off x="1819165" y="6523561"/>
            <a:ext cx="9677510" cy="297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sv-SE" altLang="sv-FI" sz="2000" baseline="30000" dirty="0">
                <a:solidFill>
                  <a:schemeClr val="accent1">
                    <a:lumMod val="50000"/>
                  </a:schemeClr>
                </a:solidFill>
                <a:latin typeface="Neo Sans Pro Medium"/>
              </a:rPr>
              <a:t>*Grundexamina. Se en fullständig lista på även yrkes- och specialyrkesexamina på </a:t>
            </a:r>
            <a:r>
              <a:rPr lang="sv-SE" altLang="sv-FI" sz="2000" baseline="30000" dirty="0">
                <a:solidFill>
                  <a:schemeClr val="accent1">
                    <a:lumMod val="50000"/>
                  </a:schemeClr>
                </a:solidFill>
                <a:latin typeface="Neo Sans Pro Medium"/>
                <a:hlinkClick r:id="rId3"/>
              </a:rPr>
              <a:t>www.yrkesakademin.fi/utbildningar</a:t>
            </a:r>
            <a:r>
              <a:rPr lang="sv-SE" altLang="sv-FI" sz="2000" baseline="30000" dirty="0">
                <a:solidFill>
                  <a:schemeClr val="accent1">
                    <a:lumMod val="50000"/>
                  </a:schemeClr>
                </a:solidFill>
                <a:latin typeface="Neo Sans Pro Medium"/>
              </a:rPr>
              <a:t> </a:t>
            </a:r>
          </a:p>
        </p:txBody>
      </p:sp>
    </p:spTree>
    <p:extLst>
      <p:ext uri="{BB962C8B-B14F-4D97-AF65-F5344CB8AC3E}">
        <p14:creationId xmlns:p14="http://schemas.microsoft.com/office/powerpoint/2010/main" val="19225041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ubrik 3">
            <a:extLst>
              <a:ext uri="{FF2B5EF4-FFF2-40B4-BE49-F238E27FC236}">
                <a16:creationId xmlns:a16="http://schemas.microsoft.com/office/drawing/2014/main" id="{24547DDE-DC6E-9DFC-5D15-8EC66A30BD78}"/>
              </a:ext>
            </a:extLst>
          </p:cNvPr>
          <p:cNvSpPr>
            <a:spLocks noGrp="1"/>
          </p:cNvSpPr>
          <p:nvPr>
            <p:ph type="title"/>
          </p:nvPr>
        </p:nvSpPr>
        <p:spPr/>
        <p:txBody>
          <a:bodyPr/>
          <a:lstStyle/>
          <a:p>
            <a:r>
              <a:rPr lang="sv-FI" dirty="0"/>
              <a:t>Gemensam ansökan</a:t>
            </a:r>
          </a:p>
        </p:txBody>
      </p:sp>
      <p:sp>
        <p:nvSpPr>
          <p:cNvPr id="5" name="Platshållare för innehåll 4">
            <a:extLst>
              <a:ext uri="{FF2B5EF4-FFF2-40B4-BE49-F238E27FC236}">
                <a16:creationId xmlns:a16="http://schemas.microsoft.com/office/drawing/2014/main" id="{DD0B253D-E42E-A3D8-930E-A277DCC8CF8A}"/>
              </a:ext>
            </a:extLst>
          </p:cNvPr>
          <p:cNvSpPr>
            <a:spLocks noGrp="1"/>
          </p:cNvSpPr>
          <p:nvPr>
            <p:ph idx="1"/>
          </p:nvPr>
        </p:nvSpPr>
        <p:spPr/>
        <p:txBody>
          <a:bodyPr>
            <a:normAutofit/>
          </a:bodyPr>
          <a:lstStyle/>
          <a:p>
            <a:pPr algn="l">
              <a:lnSpc>
                <a:spcPct val="100000"/>
              </a:lnSpc>
            </a:pPr>
            <a:endParaRPr lang="sv-FI" dirty="0">
              <a:latin typeface="+mn-lt"/>
            </a:endParaRPr>
          </a:p>
          <a:p>
            <a:pPr>
              <a:lnSpc>
                <a:spcPct val="100000"/>
              </a:lnSpc>
            </a:pPr>
            <a:r>
              <a:rPr lang="sv-FI" dirty="0">
                <a:latin typeface="+mn-lt"/>
              </a:rPr>
              <a:t>Gemensam ansökan är för dig som går sista året inom grundläggande utbildning (åk 9) men även för dig som saknar en examen.</a:t>
            </a:r>
          </a:p>
          <a:p>
            <a:pPr algn="l">
              <a:lnSpc>
                <a:spcPct val="100000"/>
              </a:lnSpc>
            </a:pPr>
            <a:r>
              <a:rPr lang="sv-FI" dirty="0">
                <a:solidFill>
                  <a:srgbClr val="1D1D1D"/>
                </a:solidFill>
                <a:highlight>
                  <a:srgbClr val="FFFFFF"/>
                </a:highlight>
                <a:latin typeface="+mn-lt"/>
              </a:rPr>
              <a:t>18</a:t>
            </a:r>
            <a:r>
              <a:rPr lang="sv-FI" b="0" i="0" u="none" strike="noStrike" dirty="0">
                <a:solidFill>
                  <a:srgbClr val="1D1D1D"/>
                </a:solidFill>
                <a:effectLst/>
                <a:highlight>
                  <a:srgbClr val="FFFFFF"/>
                </a:highlight>
                <a:latin typeface="+mn-lt"/>
              </a:rPr>
              <a:t>.2–18.3.2025 </a:t>
            </a:r>
            <a:r>
              <a:rPr lang="sv-FI" dirty="0">
                <a:latin typeface="+mn-lt"/>
              </a:rPr>
              <a:t>via </a:t>
            </a:r>
            <a:r>
              <a:rPr lang="sv-FI" dirty="0">
                <a:latin typeface="+mn-lt"/>
                <a:hlinkClick r:id="rId2"/>
              </a:rPr>
              <a:t>www.studieinfo.fi</a:t>
            </a:r>
            <a:endParaRPr lang="sv-FI" dirty="0">
              <a:latin typeface="+mn-lt"/>
            </a:endParaRPr>
          </a:p>
          <a:p>
            <a:pPr algn="l">
              <a:lnSpc>
                <a:spcPct val="100000"/>
              </a:lnSpc>
            </a:pPr>
            <a:r>
              <a:rPr lang="sv-FI" i="0" u="none" strike="noStrike" dirty="0">
                <a:solidFill>
                  <a:srgbClr val="212121"/>
                </a:solidFill>
                <a:effectLst/>
                <a:latin typeface="+mn-lt"/>
              </a:rPr>
              <a:t>Inträdes- och lämplighetsprov för närvårdarna, musikerna och utövare av visuell framställlning</a:t>
            </a:r>
          </a:p>
          <a:p>
            <a:pPr algn="l">
              <a:lnSpc>
                <a:spcPct val="100000"/>
              </a:lnSpc>
            </a:pPr>
            <a:r>
              <a:rPr lang="sv-FI" i="0" u="none" strike="noStrike" dirty="0">
                <a:solidFill>
                  <a:srgbClr val="212121"/>
                </a:solidFill>
                <a:effectLst/>
                <a:latin typeface="+mn-lt"/>
              </a:rPr>
              <a:t>Ansökan enligt </a:t>
            </a:r>
            <a:r>
              <a:rPr lang="sv-FI" i="0" u="none" strike="noStrike" dirty="0">
                <a:solidFill>
                  <a:srgbClr val="212121"/>
                </a:solidFill>
                <a:effectLst/>
                <a:latin typeface="Neo Sans Pro" panose="020B0504030504040204" pitchFamily="34" charset="0"/>
              </a:rPr>
              <a:t>prövning vid tex inlärningssvårigheter</a:t>
            </a:r>
          </a:p>
          <a:p>
            <a:pPr algn="l">
              <a:lnSpc>
                <a:spcPct val="100000"/>
              </a:lnSpc>
            </a:pPr>
            <a:r>
              <a:rPr lang="sv-FI" dirty="0">
                <a:solidFill>
                  <a:srgbClr val="212121"/>
                </a:solidFill>
                <a:latin typeface="Neo Sans Pro" panose="020B0504030504040204" pitchFamily="34" charset="0"/>
              </a:rPr>
              <a:t>Antagningsbeslut kommer per epost i juni</a:t>
            </a:r>
          </a:p>
          <a:p>
            <a:pPr algn="l">
              <a:lnSpc>
                <a:spcPct val="100000"/>
              </a:lnSpc>
            </a:pPr>
            <a:r>
              <a:rPr lang="sv-FI" dirty="0">
                <a:solidFill>
                  <a:srgbClr val="212121"/>
                </a:solidFill>
                <a:latin typeface="Neo Sans Pro" panose="020B0504030504040204" pitchFamily="34" charset="0"/>
              </a:rPr>
              <a:t>Studierna inleds i början av augusti, närmare information hittas t.ex. på YA:s webbsidor:</a:t>
            </a:r>
            <a:br>
              <a:rPr lang="sv-FI" dirty="0">
                <a:solidFill>
                  <a:srgbClr val="212121"/>
                </a:solidFill>
                <a:latin typeface="Neo Sans Pro" panose="020B0504030504040204" pitchFamily="34" charset="0"/>
              </a:rPr>
            </a:br>
            <a:r>
              <a:rPr lang="sv-FI" dirty="0">
                <a:solidFill>
                  <a:srgbClr val="212121"/>
                </a:solidFill>
                <a:latin typeface="Neo Sans Pro" panose="020B0504030504040204" pitchFamily="34" charset="0"/>
                <a:hlinkClick r:id="rId3"/>
              </a:rPr>
              <a:t>www.yrkesakademin.fi/for-sokanden/for-nya-studeranden</a:t>
            </a:r>
            <a:r>
              <a:rPr lang="sv-FI" dirty="0">
                <a:solidFill>
                  <a:srgbClr val="212121"/>
                </a:solidFill>
                <a:latin typeface="Neo Sans Pro" panose="020B0504030504040204" pitchFamily="34" charset="0"/>
              </a:rPr>
              <a:t> </a:t>
            </a:r>
            <a:endParaRPr lang="sv-FI" i="0" u="none" strike="noStrike" dirty="0">
              <a:solidFill>
                <a:srgbClr val="212121"/>
              </a:solidFill>
              <a:effectLst/>
              <a:latin typeface="Neo Sans Pro" panose="020B0504030504040204" pitchFamily="34" charset="0"/>
            </a:endParaRPr>
          </a:p>
        </p:txBody>
      </p:sp>
      <p:sp>
        <p:nvSpPr>
          <p:cNvPr id="2" name="Platshållare för sidfot 1">
            <a:extLst>
              <a:ext uri="{FF2B5EF4-FFF2-40B4-BE49-F238E27FC236}">
                <a16:creationId xmlns:a16="http://schemas.microsoft.com/office/drawing/2014/main" id="{600B5D5F-A782-EAEB-729E-EB4967B51394}"/>
              </a:ext>
            </a:extLst>
          </p:cNvPr>
          <p:cNvSpPr>
            <a:spLocks noGrp="1"/>
          </p:cNvSpPr>
          <p:nvPr>
            <p:ph type="ftr" sz="quarter" idx="11"/>
          </p:nvPr>
        </p:nvSpPr>
        <p:spPr/>
        <p:txBody>
          <a:bodyPr/>
          <a:lstStyle/>
          <a:p>
            <a:r>
              <a:rPr lang="sv-FI"/>
              <a:t>www.yrkesakademin.fi</a:t>
            </a:r>
            <a:endParaRPr lang="sv-FI" dirty="0"/>
          </a:p>
        </p:txBody>
      </p:sp>
      <p:sp>
        <p:nvSpPr>
          <p:cNvPr id="3" name="Platshållare för bildnummer 2">
            <a:extLst>
              <a:ext uri="{FF2B5EF4-FFF2-40B4-BE49-F238E27FC236}">
                <a16:creationId xmlns:a16="http://schemas.microsoft.com/office/drawing/2014/main" id="{30D9A702-C1A0-E8D1-EC23-9168D33237F7}"/>
              </a:ext>
            </a:extLst>
          </p:cNvPr>
          <p:cNvSpPr>
            <a:spLocks noGrp="1"/>
          </p:cNvSpPr>
          <p:nvPr>
            <p:ph type="sldNum" sz="quarter" idx="12"/>
          </p:nvPr>
        </p:nvSpPr>
        <p:spPr/>
        <p:txBody>
          <a:bodyPr/>
          <a:lstStyle/>
          <a:p>
            <a:fld id="{C538573D-828C-AB48-B588-CA8F79CF1E46}" type="slidenum">
              <a:rPr lang="sv-FI" smtClean="0"/>
              <a:pPr/>
              <a:t>11</a:t>
            </a:fld>
            <a:endParaRPr lang="sv-FI" dirty="0"/>
          </a:p>
        </p:txBody>
      </p:sp>
    </p:spTree>
    <p:extLst>
      <p:ext uri="{BB962C8B-B14F-4D97-AF65-F5344CB8AC3E}">
        <p14:creationId xmlns:p14="http://schemas.microsoft.com/office/powerpoint/2010/main" val="41570553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derrubrik 2">
            <a:extLst>
              <a:ext uri="{FF2B5EF4-FFF2-40B4-BE49-F238E27FC236}">
                <a16:creationId xmlns:a16="http://schemas.microsoft.com/office/drawing/2014/main" id="{2896228B-85E6-F740-9A91-C65EC8E838DF}"/>
              </a:ext>
            </a:extLst>
          </p:cNvPr>
          <p:cNvSpPr>
            <a:spLocks noGrp="1"/>
          </p:cNvSpPr>
          <p:nvPr>
            <p:ph idx="1"/>
          </p:nvPr>
        </p:nvSpPr>
        <p:spPr/>
        <p:txBody>
          <a:bodyPr>
            <a:normAutofit/>
          </a:bodyPr>
          <a:lstStyle/>
          <a:p>
            <a:pPr marL="285750" indent="-285750">
              <a:lnSpc>
                <a:spcPct val="100000"/>
              </a:lnSpc>
              <a:buFont typeface="Arial" panose="020B0604020202020204" pitchFamily="34" charset="0"/>
              <a:buChar char="•"/>
            </a:pPr>
            <a:r>
              <a:rPr lang="sv-FI" dirty="0"/>
              <a:t>Kontinuerlig ansökan är för dig som redan har en examen, vill byta bransch</a:t>
            </a:r>
            <a:br>
              <a:rPr lang="sv-FI" dirty="0"/>
            </a:br>
            <a:r>
              <a:rPr lang="sv-FI" dirty="0"/>
              <a:t>eller söker ny studieplats.</a:t>
            </a:r>
          </a:p>
          <a:p>
            <a:pPr marL="285750" indent="-285750">
              <a:lnSpc>
                <a:spcPct val="100000"/>
              </a:lnSpc>
              <a:buFont typeface="Arial" panose="020B0604020202020204" pitchFamily="34" charset="0"/>
              <a:buChar char="•"/>
            </a:pPr>
            <a:r>
              <a:rPr lang="sv-FI" dirty="0"/>
              <a:t>Ansökan året om via </a:t>
            </a:r>
            <a:r>
              <a:rPr lang="sv-FI" dirty="0">
                <a:hlinkClick r:id="rId2"/>
              </a:rPr>
              <a:t>www.yrkesakademin.fi</a:t>
            </a:r>
            <a:r>
              <a:rPr lang="sv-FI" dirty="0"/>
              <a:t> </a:t>
            </a:r>
          </a:p>
          <a:p>
            <a:pPr marL="285750" indent="-285750">
              <a:lnSpc>
                <a:spcPct val="100000"/>
              </a:lnSpc>
              <a:buFont typeface="Arial" panose="020B0604020202020204" pitchFamily="34" charset="0"/>
              <a:buChar char="•"/>
            </a:pPr>
            <a:r>
              <a:rPr lang="sv-FI" dirty="0"/>
              <a:t>Sökande kontaktas inom 7 arbetsdagar</a:t>
            </a:r>
          </a:p>
          <a:p>
            <a:pPr marL="285750" indent="-285750">
              <a:lnSpc>
                <a:spcPct val="100000"/>
              </a:lnSpc>
            </a:pPr>
            <a:r>
              <a:rPr lang="sv-FI" dirty="0"/>
              <a:t>Vi antar nya studerande varje vecka</a:t>
            </a:r>
          </a:p>
          <a:p>
            <a:pPr marL="285750" indent="-285750">
              <a:lnSpc>
                <a:spcPct val="100000"/>
              </a:lnSpc>
              <a:buFont typeface="Arial" panose="020B0604020202020204" pitchFamily="34" charset="0"/>
              <a:buChar char="•"/>
            </a:pPr>
            <a:r>
              <a:rPr lang="sv-FI" dirty="0"/>
              <a:t>Vid annat modersmål än svenska ordnas språkprov</a:t>
            </a:r>
          </a:p>
          <a:p>
            <a:pPr marL="285750" indent="-285750">
              <a:lnSpc>
                <a:spcPct val="100000"/>
              </a:lnSpc>
              <a:buFont typeface="Arial" panose="020B0604020202020204" pitchFamily="34" charset="0"/>
              <a:buChar char="•"/>
            </a:pPr>
            <a:r>
              <a:rPr lang="sv-FI" dirty="0"/>
              <a:t>Alla som antas får ett </a:t>
            </a:r>
            <a:r>
              <a:rPr lang="sv-FI" dirty="0" err="1"/>
              <a:t>antagningsbeslut</a:t>
            </a:r>
            <a:endParaRPr lang="sv-FI" dirty="0"/>
          </a:p>
          <a:p>
            <a:pPr marL="285750" indent="-285750">
              <a:lnSpc>
                <a:spcPct val="100000"/>
              </a:lnSpc>
              <a:buFont typeface="Arial" panose="020B0604020202020204" pitchFamily="34" charset="0"/>
              <a:buChar char="•"/>
            </a:pPr>
            <a:r>
              <a:rPr lang="sv-FI" dirty="0"/>
              <a:t>Studerande inleder sina studier enligt överenskommelse med branschen</a:t>
            </a:r>
          </a:p>
          <a:p>
            <a:pPr>
              <a:lnSpc>
                <a:spcPct val="100000"/>
              </a:lnSpc>
            </a:pPr>
            <a:endParaRPr lang="sv-FI" dirty="0"/>
          </a:p>
        </p:txBody>
      </p:sp>
      <p:sp>
        <p:nvSpPr>
          <p:cNvPr id="4" name="Platshållare för sidfot 3">
            <a:extLst>
              <a:ext uri="{FF2B5EF4-FFF2-40B4-BE49-F238E27FC236}">
                <a16:creationId xmlns:a16="http://schemas.microsoft.com/office/drawing/2014/main" id="{5412F5D0-2291-A244-8F12-3EB0CD96D004}"/>
              </a:ext>
            </a:extLst>
          </p:cNvPr>
          <p:cNvSpPr>
            <a:spLocks noGrp="1"/>
          </p:cNvSpPr>
          <p:nvPr>
            <p:ph type="ftr" sz="quarter" idx="11"/>
          </p:nvPr>
        </p:nvSpPr>
        <p:spPr/>
        <p:txBody>
          <a:bodyPr/>
          <a:lstStyle/>
          <a:p>
            <a:r>
              <a:rPr lang="sv-FI"/>
              <a:t>www.yrkesakademin.fi</a:t>
            </a:r>
            <a:endParaRPr lang="sv-FI" dirty="0"/>
          </a:p>
        </p:txBody>
      </p:sp>
      <p:sp>
        <p:nvSpPr>
          <p:cNvPr id="5" name="Platshållare för bildnummer 4">
            <a:extLst>
              <a:ext uri="{FF2B5EF4-FFF2-40B4-BE49-F238E27FC236}">
                <a16:creationId xmlns:a16="http://schemas.microsoft.com/office/drawing/2014/main" id="{A1DA2BFC-478F-5E4C-956D-9AD03C9E894A}"/>
              </a:ext>
            </a:extLst>
          </p:cNvPr>
          <p:cNvSpPr>
            <a:spLocks noGrp="1"/>
          </p:cNvSpPr>
          <p:nvPr>
            <p:ph type="sldNum" sz="quarter" idx="12"/>
          </p:nvPr>
        </p:nvSpPr>
        <p:spPr/>
        <p:txBody>
          <a:bodyPr/>
          <a:lstStyle/>
          <a:p>
            <a:fld id="{C538573D-828C-AB48-B588-CA8F79CF1E46}" type="slidenum">
              <a:rPr lang="sv-FI" smtClean="0"/>
              <a:pPr/>
              <a:t>12</a:t>
            </a:fld>
            <a:endParaRPr lang="sv-FI" dirty="0"/>
          </a:p>
        </p:txBody>
      </p:sp>
      <p:sp>
        <p:nvSpPr>
          <p:cNvPr id="2" name="Rubrik 1">
            <a:extLst>
              <a:ext uri="{FF2B5EF4-FFF2-40B4-BE49-F238E27FC236}">
                <a16:creationId xmlns:a16="http://schemas.microsoft.com/office/drawing/2014/main" id="{63E4C4CF-27E9-434F-8B9C-E7A3DC031456}"/>
              </a:ext>
            </a:extLst>
          </p:cNvPr>
          <p:cNvSpPr>
            <a:spLocks noGrp="1"/>
          </p:cNvSpPr>
          <p:nvPr>
            <p:ph type="title"/>
          </p:nvPr>
        </p:nvSpPr>
        <p:spPr/>
        <p:txBody>
          <a:bodyPr/>
          <a:lstStyle/>
          <a:p>
            <a:r>
              <a:rPr lang="sv-FI" dirty="0"/>
              <a:t>Kontinuerlig ansökan</a:t>
            </a:r>
          </a:p>
        </p:txBody>
      </p:sp>
      <p:sp>
        <p:nvSpPr>
          <p:cNvPr id="6" name="Romb 5">
            <a:extLst>
              <a:ext uri="{FF2B5EF4-FFF2-40B4-BE49-F238E27FC236}">
                <a16:creationId xmlns:a16="http://schemas.microsoft.com/office/drawing/2014/main" id="{F45F69FB-822B-8213-68E6-DB665E8A7994}"/>
              </a:ext>
            </a:extLst>
          </p:cNvPr>
          <p:cNvSpPr/>
          <p:nvPr/>
        </p:nvSpPr>
        <p:spPr>
          <a:xfrm>
            <a:off x="6778487" y="657225"/>
            <a:ext cx="5360504" cy="3706779"/>
          </a:xfrm>
          <a:prstGeom prst="diamond">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FI"/>
          </a:p>
        </p:txBody>
      </p:sp>
      <p:sp>
        <p:nvSpPr>
          <p:cNvPr id="7" name="Romb 6">
            <a:extLst>
              <a:ext uri="{FF2B5EF4-FFF2-40B4-BE49-F238E27FC236}">
                <a16:creationId xmlns:a16="http://schemas.microsoft.com/office/drawing/2014/main" id="{354A1D86-FF55-D346-82D2-63197FDB205B}"/>
              </a:ext>
            </a:extLst>
          </p:cNvPr>
          <p:cNvSpPr/>
          <p:nvPr/>
        </p:nvSpPr>
        <p:spPr>
          <a:xfrm>
            <a:off x="6980582" y="3727244"/>
            <a:ext cx="2478157" cy="1753360"/>
          </a:xfrm>
          <a:prstGeom prst="diamond">
            <a:avLst/>
          </a:prstGeom>
          <a:blipFill dpi="0" rotWithShape="1">
            <a:blip r:embed="rId4">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FI"/>
          </a:p>
        </p:txBody>
      </p:sp>
    </p:spTree>
    <p:extLst>
      <p:ext uri="{BB962C8B-B14F-4D97-AF65-F5344CB8AC3E}">
        <p14:creationId xmlns:p14="http://schemas.microsoft.com/office/powerpoint/2010/main" val="42734591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latshållare för innehåll 2">
            <a:extLst>
              <a:ext uri="{FF2B5EF4-FFF2-40B4-BE49-F238E27FC236}">
                <a16:creationId xmlns:a16="http://schemas.microsoft.com/office/drawing/2014/main" id="{85BB4DBA-22BD-7041-BB4E-192FA1A69FE0}"/>
              </a:ext>
            </a:extLst>
          </p:cNvPr>
          <p:cNvSpPr>
            <a:spLocks noGrp="1"/>
          </p:cNvSpPr>
          <p:nvPr>
            <p:ph idx="1"/>
          </p:nvPr>
        </p:nvSpPr>
        <p:spPr/>
        <p:txBody>
          <a:bodyPr>
            <a:normAutofit/>
          </a:bodyPr>
          <a:lstStyle/>
          <a:p>
            <a:pPr marL="0" indent="0">
              <a:lnSpc>
                <a:spcPct val="100000"/>
              </a:lnSpc>
              <a:buNone/>
            </a:pPr>
            <a:endParaRPr lang="sv-FI" dirty="0"/>
          </a:p>
          <a:p>
            <a:pPr marL="0" indent="0">
              <a:lnSpc>
                <a:spcPct val="100000"/>
              </a:lnSpc>
              <a:buNone/>
            </a:pPr>
            <a:r>
              <a:rPr lang="sv-FI" dirty="0"/>
              <a:t>Antagningskoordinatorer:</a:t>
            </a:r>
          </a:p>
          <a:p>
            <a:pPr>
              <a:lnSpc>
                <a:spcPct val="100000"/>
              </a:lnSpc>
            </a:pPr>
            <a:endParaRPr lang="sv-FI" dirty="0"/>
          </a:p>
          <a:p>
            <a:pPr marL="0" indent="0">
              <a:lnSpc>
                <a:spcPct val="100000"/>
              </a:lnSpc>
              <a:buNone/>
            </a:pPr>
            <a:r>
              <a:rPr lang="sv-FI" dirty="0"/>
              <a:t>Camilla Öster (Gemensam ansökan och HUX)</a:t>
            </a:r>
          </a:p>
          <a:p>
            <a:pPr marL="0" indent="0">
              <a:lnSpc>
                <a:spcPct val="100000"/>
              </a:lnSpc>
              <a:buNone/>
            </a:pPr>
            <a:r>
              <a:rPr lang="sv-FI" dirty="0"/>
              <a:t>06 324 28 02 / 044 750 32 56</a:t>
            </a:r>
          </a:p>
          <a:p>
            <a:pPr>
              <a:lnSpc>
                <a:spcPct val="100000"/>
              </a:lnSpc>
            </a:pPr>
            <a:endParaRPr lang="sv-FI" dirty="0"/>
          </a:p>
          <a:p>
            <a:pPr marL="0" indent="0">
              <a:lnSpc>
                <a:spcPct val="100000"/>
              </a:lnSpc>
              <a:buNone/>
            </a:pPr>
            <a:r>
              <a:rPr lang="sv-FI" dirty="0"/>
              <a:t>Cecilia Becker (Kontinuerlig ansökan)</a:t>
            </a:r>
          </a:p>
          <a:p>
            <a:pPr marL="0" indent="0">
              <a:lnSpc>
                <a:spcPct val="100000"/>
              </a:lnSpc>
              <a:buNone/>
            </a:pPr>
            <a:r>
              <a:rPr lang="sv-FI" dirty="0"/>
              <a:t>040 184 06 75</a:t>
            </a:r>
          </a:p>
          <a:p>
            <a:pPr marL="0" indent="0">
              <a:lnSpc>
                <a:spcPct val="100000"/>
              </a:lnSpc>
              <a:buNone/>
            </a:pPr>
            <a:endParaRPr lang="sv-FI" dirty="0"/>
          </a:p>
          <a:p>
            <a:pPr marL="0" indent="0">
              <a:lnSpc>
                <a:spcPct val="100000"/>
              </a:lnSpc>
              <a:buNone/>
            </a:pPr>
            <a:r>
              <a:rPr lang="sv-FI" dirty="0"/>
              <a:t>Tveka inte att ta kontakt! Vi finns till för dej!</a:t>
            </a:r>
          </a:p>
          <a:p>
            <a:pPr marL="0" indent="0">
              <a:lnSpc>
                <a:spcPct val="100000"/>
              </a:lnSpc>
              <a:buNone/>
            </a:pPr>
            <a:r>
              <a:rPr lang="sv-FI" dirty="0">
                <a:hlinkClick r:id="rId2"/>
              </a:rPr>
              <a:t>antagning@yrkesakademin.fi</a:t>
            </a:r>
            <a:r>
              <a:rPr lang="sv-FI" dirty="0"/>
              <a:t> </a:t>
            </a:r>
          </a:p>
          <a:p>
            <a:pPr marL="0" indent="0">
              <a:lnSpc>
                <a:spcPct val="100000"/>
              </a:lnSpc>
              <a:buNone/>
            </a:pPr>
            <a:endParaRPr lang="sv-FI" dirty="0"/>
          </a:p>
        </p:txBody>
      </p:sp>
      <p:sp>
        <p:nvSpPr>
          <p:cNvPr id="5" name="Platshållare för sidfot 4">
            <a:extLst>
              <a:ext uri="{FF2B5EF4-FFF2-40B4-BE49-F238E27FC236}">
                <a16:creationId xmlns:a16="http://schemas.microsoft.com/office/drawing/2014/main" id="{B487222D-211C-6A49-A115-891E756C3689}"/>
              </a:ext>
            </a:extLst>
          </p:cNvPr>
          <p:cNvSpPr>
            <a:spLocks noGrp="1"/>
          </p:cNvSpPr>
          <p:nvPr>
            <p:ph type="ftr" sz="quarter" idx="11"/>
          </p:nvPr>
        </p:nvSpPr>
        <p:spPr/>
        <p:txBody>
          <a:bodyPr/>
          <a:lstStyle/>
          <a:p>
            <a:r>
              <a:rPr lang="sv-FI"/>
              <a:t>www.yrkesakademin.fi</a:t>
            </a:r>
            <a:endParaRPr lang="sv-FI" dirty="0"/>
          </a:p>
        </p:txBody>
      </p:sp>
      <p:sp>
        <p:nvSpPr>
          <p:cNvPr id="6" name="Platshållare för bildnummer 5">
            <a:extLst>
              <a:ext uri="{FF2B5EF4-FFF2-40B4-BE49-F238E27FC236}">
                <a16:creationId xmlns:a16="http://schemas.microsoft.com/office/drawing/2014/main" id="{72FC4D2C-F4A0-5C47-AF67-F68E8158D064}"/>
              </a:ext>
            </a:extLst>
          </p:cNvPr>
          <p:cNvSpPr>
            <a:spLocks noGrp="1"/>
          </p:cNvSpPr>
          <p:nvPr>
            <p:ph type="sldNum" sz="quarter" idx="12"/>
          </p:nvPr>
        </p:nvSpPr>
        <p:spPr/>
        <p:txBody>
          <a:bodyPr/>
          <a:lstStyle/>
          <a:p>
            <a:fld id="{C538573D-828C-AB48-B588-CA8F79CF1E46}" type="slidenum">
              <a:rPr lang="sv-FI" smtClean="0"/>
              <a:pPr/>
              <a:t>13</a:t>
            </a:fld>
            <a:endParaRPr lang="sv-FI" dirty="0"/>
          </a:p>
        </p:txBody>
      </p:sp>
      <p:sp>
        <p:nvSpPr>
          <p:cNvPr id="2" name="Rubrik 1">
            <a:extLst>
              <a:ext uri="{FF2B5EF4-FFF2-40B4-BE49-F238E27FC236}">
                <a16:creationId xmlns:a16="http://schemas.microsoft.com/office/drawing/2014/main" id="{346ED196-2C48-5449-966E-4372394D69D7}"/>
              </a:ext>
            </a:extLst>
          </p:cNvPr>
          <p:cNvSpPr>
            <a:spLocks noGrp="1"/>
          </p:cNvSpPr>
          <p:nvPr>
            <p:ph type="title"/>
          </p:nvPr>
        </p:nvSpPr>
        <p:spPr/>
        <p:txBody>
          <a:bodyPr>
            <a:normAutofit/>
          </a:bodyPr>
          <a:lstStyle/>
          <a:p>
            <a:r>
              <a:rPr lang="sv-FI" dirty="0"/>
              <a:t>Antagningsbyrån vid YA</a:t>
            </a:r>
          </a:p>
        </p:txBody>
      </p:sp>
      <p:sp>
        <p:nvSpPr>
          <p:cNvPr id="4" name="Romb 3">
            <a:extLst>
              <a:ext uri="{FF2B5EF4-FFF2-40B4-BE49-F238E27FC236}">
                <a16:creationId xmlns:a16="http://schemas.microsoft.com/office/drawing/2014/main" id="{A5D2F5AB-D498-8BCE-63DD-D7B7C898FA62}"/>
              </a:ext>
            </a:extLst>
          </p:cNvPr>
          <p:cNvSpPr/>
          <p:nvPr/>
        </p:nvSpPr>
        <p:spPr>
          <a:xfrm>
            <a:off x="6976786" y="808383"/>
            <a:ext cx="5029684" cy="3621157"/>
          </a:xfrm>
          <a:prstGeom prst="diamond">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FI"/>
          </a:p>
        </p:txBody>
      </p:sp>
      <p:sp>
        <p:nvSpPr>
          <p:cNvPr id="7" name="Romb 6">
            <a:extLst>
              <a:ext uri="{FF2B5EF4-FFF2-40B4-BE49-F238E27FC236}">
                <a16:creationId xmlns:a16="http://schemas.microsoft.com/office/drawing/2014/main" id="{1AF1E559-449A-C2BB-545D-FB78AECD36E6}"/>
              </a:ext>
            </a:extLst>
          </p:cNvPr>
          <p:cNvSpPr/>
          <p:nvPr/>
        </p:nvSpPr>
        <p:spPr>
          <a:xfrm>
            <a:off x="5758070" y="147637"/>
            <a:ext cx="3048000" cy="2129052"/>
          </a:xfrm>
          <a:prstGeom prst="diamond">
            <a:avLst/>
          </a:prstGeom>
          <a:blipFill dpi="0" rotWithShape="1">
            <a:blip r:embed="rId4">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FI"/>
          </a:p>
        </p:txBody>
      </p:sp>
    </p:spTree>
    <p:extLst>
      <p:ext uri="{BB962C8B-B14F-4D97-AF65-F5344CB8AC3E}">
        <p14:creationId xmlns:p14="http://schemas.microsoft.com/office/powerpoint/2010/main" val="40252365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Underrubrik 3">
            <a:extLst>
              <a:ext uri="{FF2B5EF4-FFF2-40B4-BE49-F238E27FC236}">
                <a16:creationId xmlns:a16="http://schemas.microsoft.com/office/drawing/2014/main" id="{F86FD80D-46D3-D941-822D-32C6DACDA989}"/>
              </a:ext>
            </a:extLst>
          </p:cNvPr>
          <p:cNvSpPr>
            <a:spLocks noGrp="1"/>
          </p:cNvSpPr>
          <p:nvPr>
            <p:ph type="body" idx="1"/>
          </p:nvPr>
        </p:nvSpPr>
        <p:spPr/>
        <p:txBody>
          <a:bodyPr>
            <a:normAutofit/>
          </a:bodyPr>
          <a:lstStyle/>
          <a:p>
            <a:endParaRPr lang="sv-FI" dirty="0"/>
          </a:p>
          <a:p>
            <a:endParaRPr lang="sv-FI" dirty="0"/>
          </a:p>
        </p:txBody>
      </p:sp>
      <p:sp>
        <p:nvSpPr>
          <p:cNvPr id="6" name="Platshållare för sidfot 5">
            <a:extLst>
              <a:ext uri="{FF2B5EF4-FFF2-40B4-BE49-F238E27FC236}">
                <a16:creationId xmlns:a16="http://schemas.microsoft.com/office/drawing/2014/main" id="{D47B4813-681F-8845-A729-10E7BB4D2D1B}"/>
              </a:ext>
            </a:extLst>
          </p:cNvPr>
          <p:cNvSpPr>
            <a:spLocks noGrp="1"/>
          </p:cNvSpPr>
          <p:nvPr>
            <p:ph type="ftr" sz="quarter" idx="11"/>
          </p:nvPr>
        </p:nvSpPr>
        <p:spPr/>
        <p:txBody>
          <a:bodyPr/>
          <a:lstStyle/>
          <a:p>
            <a:r>
              <a:rPr lang="sv-FI"/>
              <a:t>www.yrkesakademin.fi</a:t>
            </a:r>
            <a:endParaRPr lang="sv-FI" dirty="0"/>
          </a:p>
        </p:txBody>
      </p:sp>
      <p:sp>
        <p:nvSpPr>
          <p:cNvPr id="7" name="Platshållare för bildnummer 6">
            <a:extLst>
              <a:ext uri="{FF2B5EF4-FFF2-40B4-BE49-F238E27FC236}">
                <a16:creationId xmlns:a16="http://schemas.microsoft.com/office/drawing/2014/main" id="{847E9FBD-F029-144A-B9F2-D88F01FAAFB0}"/>
              </a:ext>
            </a:extLst>
          </p:cNvPr>
          <p:cNvSpPr>
            <a:spLocks noGrp="1"/>
          </p:cNvSpPr>
          <p:nvPr>
            <p:ph type="sldNum" sz="quarter" idx="12"/>
          </p:nvPr>
        </p:nvSpPr>
        <p:spPr/>
        <p:txBody>
          <a:bodyPr/>
          <a:lstStyle/>
          <a:p>
            <a:fld id="{C538573D-828C-AB48-B588-CA8F79CF1E46}" type="slidenum">
              <a:rPr lang="sv-FI" smtClean="0"/>
              <a:pPr/>
              <a:t>14</a:t>
            </a:fld>
            <a:endParaRPr lang="sv-FI" dirty="0"/>
          </a:p>
        </p:txBody>
      </p:sp>
      <p:sp>
        <p:nvSpPr>
          <p:cNvPr id="3" name="Rubrik 2">
            <a:extLst>
              <a:ext uri="{FF2B5EF4-FFF2-40B4-BE49-F238E27FC236}">
                <a16:creationId xmlns:a16="http://schemas.microsoft.com/office/drawing/2014/main" id="{5F1280EE-3458-4347-97FD-D3680C17D579}"/>
              </a:ext>
            </a:extLst>
          </p:cNvPr>
          <p:cNvSpPr>
            <a:spLocks noGrp="1"/>
          </p:cNvSpPr>
          <p:nvPr>
            <p:ph type="title"/>
          </p:nvPr>
        </p:nvSpPr>
        <p:spPr/>
        <p:txBody>
          <a:bodyPr/>
          <a:lstStyle/>
          <a:p>
            <a:r>
              <a:rPr lang="sv-FI" dirty="0"/>
              <a:t>Kombistudier vid YA</a:t>
            </a:r>
          </a:p>
        </p:txBody>
      </p:sp>
      <p:pic>
        <p:nvPicPr>
          <p:cNvPr id="2" name="Picture 2">
            <a:extLst>
              <a:ext uri="{FF2B5EF4-FFF2-40B4-BE49-F238E27FC236}">
                <a16:creationId xmlns:a16="http://schemas.microsoft.com/office/drawing/2014/main" id="{2BA60C52-7A76-0F3F-DB2B-680AA2D0CDD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04810" y="3526543"/>
            <a:ext cx="2703946" cy="21258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74036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ubrik 5"/>
          <p:cNvSpPr>
            <a:spLocks noGrp="1"/>
          </p:cNvSpPr>
          <p:nvPr>
            <p:ph type="title"/>
          </p:nvPr>
        </p:nvSpPr>
        <p:spPr/>
        <p:txBody>
          <a:bodyPr/>
          <a:lstStyle/>
          <a:p>
            <a:r>
              <a:rPr lang="sv-FI" dirty="0"/>
              <a:t>Dubbelexamen / Kombiexamen</a:t>
            </a:r>
          </a:p>
        </p:txBody>
      </p:sp>
      <p:sp>
        <p:nvSpPr>
          <p:cNvPr id="7" name="Platshållare för innehåll 6"/>
          <p:cNvSpPr>
            <a:spLocks noGrp="1"/>
          </p:cNvSpPr>
          <p:nvPr>
            <p:ph idx="1"/>
          </p:nvPr>
        </p:nvSpPr>
        <p:spPr/>
        <p:txBody>
          <a:bodyPr vert="horz" lIns="91440" tIns="45720" rIns="91440" bIns="45720" rtlCol="0" anchor="t">
            <a:noAutofit/>
          </a:bodyPr>
          <a:lstStyle/>
          <a:p>
            <a:r>
              <a:rPr lang="sv-FI" dirty="0">
                <a:latin typeface="Neo Sans Pro"/>
              </a:rPr>
              <a:t>Innebär att du kombinerar din grundexamen med gymnasiestudier med sikte på att avlägga studentexamen </a:t>
            </a:r>
          </a:p>
          <a:p>
            <a:r>
              <a:rPr lang="sv-FI" dirty="0">
                <a:latin typeface="Neo Sans Pro"/>
              </a:rPr>
              <a:t>En del av de gemensamma ämnena i grundexamen byts ut mot studieavsnitt från gymnasiets lärokurs</a:t>
            </a:r>
          </a:p>
          <a:p>
            <a:r>
              <a:rPr lang="sv-FI" dirty="0">
                <a:latin typeface="Neo Sans Pro"/>
              </a:rPr>
              <a:t>YA i Vasa erbjuder fem gymnasieämnen:</a:t>
            </a:r>
          </a:p>
          <a:p>
            <a:pPr lvl="1"/>
            <a:r>
              <a:rPr lang="sv-FI" sz="1800" dirty="0"/>
              <a:t>Modersmål</a:t>
            </a:r>
          </a:p>
          <a:p>
            <a:pPr lvl="1"/>
            <a:r>
              <a:rPr lang="sv-FI" sz="1800" dirty="0"/>
              <a:t>Finska</a:t>
            </a:r>
          </a:p>
          <a:p>
            <a:pPr lvl="1"/>
            <a:r>
              <a:rPr lang="sv-FI" sz="1800" dirty="0"/>
              <a:t>Engelska</a:t>
            </a:r>
          </a:p>
          <a:p>
            <a:pPr lvl="1"/>
            <a:r>
              <a:rPr lang="sv-FI" sz="1800" dirty="0"/>
              <a:t>Matematik</a:t>
            </a:r>
          </a:p>
          <a:p>
            <a:pPr lvl="1"/>
            <a:r>
              <a:rPr lang="sv-FI" sz="1800" dirty="0"/>
              <a:t>Samhällslära</a:t>
            </a:r>
          </a:p>
          <a:p>
            <a:r>
              <a:rPr lang="sv-FI" dirty="0">
                <a:latin typeface="Neo Sans Pro"/>
              </a:rPr>
              <a:t>Fem ämnen ingår i studentexamen </a:t>
            </a:r>
          </a:p>
          <a:p>
            <a:r>
              <a:rPr lang="sv-FI" dirty="0">
                <a:latin typeface="Neo Sans Pro"/>
              </a:rPr>
              <a:t>Modersmål är obligatoriskt för alla</a:t>
            </a:r>
          </a:p>
          <a:p>
            <a:r>
              <a:rPr lang="sv-FI" dirty="0"/>
              <a:t>För studentexamen krävs godkända studentprov samt grundexamen (180kp)</a:t>
            </a:r>
          </a:p>
          <a:p>
            <a:pPr marL="0" indent="0">
              <a:buNone/>
            </a:pPr>
            <a:endParaRPr lang="sv-FI" dirty="0"/>
          </a:p>
          <a:p>
            <a:endParaRPr lang="sv-FI" dirty="0"/>
          </a:p>
        </p:txBody>
      </p:sp>
      <p:sp>
        <p:nvSpPr>
          <p:cNvPr id="3" name="Platshållare för sidfot 2"/>
          <p:cNvSpPr>
            <a:spLocks noGrp="1"/>
          </p:cNvSpPr>
          <p:nvPr>
            <p:ph type="ftr" sz="quarter" idx="11"/>
          </p:nvPr>
        </p:nvSpPr>
        <p:spPr/>
        <p:txBody>
          <a:bodyPr/>
          <a:lstStyle/>
          <a:p>
            <a:r>
              <a:rPr lang="sv-FI" dirty="0"/>
              <a:t>www.yrkesakademin.fi</a:t>
            </a:r>
          </a:p>
        </p:txBody>
      </p:sp>
      <p:sp>
        <p:nvSpPr>
          <p:cNvPr id="4" name="Platshållare för bildnummer 3"/>
          <p:cNvSpPr>
            <a:spLocks noGrp="1"/>
          </p:cNvSpPr>
          <p:nvPr>
            <p:ph type="sldNum" sz="quarter" idx="12"/>
          </p:nvPr>
        </p:nvSpPr>
        <p:spPr/>
        <p:txBody>
          <a:bodyPr/>
          <a:lstStyle/>
          <a:p>
            <a:fld id="{C538573D-828C-AB48-B588-CA8F79CF1E46}" type="slidenum">
              <a:rPr lang="sv-FI" smtClean="0"/>
              <a:pPr/>
              <a:t>15</a:t>
            </a:fld>
            <a:endParaRPr lang="sv-FI" dirty="0"/>
          </a:p>
        </p:txBody>
      </p:sp>
      <p:sp>
        <p:nvSpPr>
          <p:cNvPr id="8" name="Platshållare för text 3">
            <a:extLst>
              <a:ext uri="{FF2B5EF4-FFF2-40B4-BE49-F238E27FC236}">
                <a16:creationId xmlns:a16="http://schemas.microsoft.com/office/drawing/2014/main" id="{E0D2B397-D2F1-7248-B0F6-77BDB064CF63}"/>
              </a:ext>
            </a:extLst>
          </p:cNvPr>
          <p:cNvSpPr txBox="1">
            <a:spLocks/>
          </p:cNvSpPr>
          <p:nvPr/>
        </p:nvSpPr>
        <p:spPr>
          <a:xfrm>
            <a:off x="6998515" y="3197075"/>
            <a:ext cx="3280597" cy="1410794"/>
          </a:xfrm>
          <a:prstGeom prst="rect">
            <a:avLst/>
          </a:prstGeom>
          <a:noFill/>
          <a:ln>
            <a:solidFill>
              <a:schemeClr val="accent1"/>
            </a:solidFill>
          </a:ln>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b="0" i="0" kern="1200">
                <a:solidFill>
                  <a:schemeClr val="tx1"/>
                </a:solidFill>
                <a:latin typeface="Neo Sans Pro" panose="020B0504030504040204" pitchFamily="34" charset="77"/>
                <a:ea typeface="+mn-ea"/>
                <a:cs typeface="+mn-cs"/>
              </a:defRPr>
            </a:lvl1pPr>
            <a:lvl2pPr marL="577850" indent="-165100" algn="l" defTabSz="914400" rtl="0" eaLnBrk="1" latinLnBrk="0" hangingPunct="1">
              <a:lnSpc>
                <a:spcPct val="90000"/>
              </a:lnSpc>
              <a:spcBef>
                <a:spcPts val="500"/>
              </a:spcBef>
              <a:buFont typeface="Arial" panose="020B0604020202020204" pitchFamily="34" charset="0"/>
              <a:buChar char="•"/>
              <a:tabLst/>
              <a:defRPr sz="1800" b="0" i="0" kern="1200">
                <a:solidFill>
                  <a:schemeClr val="tx1"/>
                </a:solidFill>
                <a:latin typeface="Neo Sans Pro" panose="020B0504030504040204" pitchFamily="34" charset="77"/>
                <a:ea typeface="+mn-ea"/>
                <a:cs typeface="+mn-cs"/>
              </a:defRPr>
            </a:lvl2pPr>
            <a:lvl3pPr marL="933450" indent="-149225" algn="l" defTabSz="914400" rtl="0" eaLnBrk="1" latinLnBrk="0" hangingPunct="1">
              <a:lnSpc>
                <a:spcPct val="90000"/>
              </a:lnSpc>
              <a:spcBef>
                <a:spcPts val="500"/>
              </a:spcBef>
              <a:buFont typeface="Arial" panose="020B0604020202020204" pitchFamily="34" charset="0"/>
              <a:buChar char="•"/>
              <a:tabLst/>
              <a:defRPr sz="1600" b="0" i="0" kern="1200">
                <a:solidFill>
                  <a:schemeClr val="tx1"/>
                </a:solidFill>
                <a:latin typeface="Neo Sans Pro" panose="020B0504030504040204" pitchFamily="34" charset="77"/>
                <a:ea typeface="+mn-ea"/>
                <a:cs typeface="+mn-cs"/>
              </a:defRPr>
            </a:lvl3pPr>
            <a:lvl4pPr marL="1247775" indent="-134938" algn="l" defTabSz="914400" rtl="0" eaLnBrk="1" latinLnBrk="0" hangingPunct="1">
              <a:lnSpc>
                <a:spcPct val="90000"/>
              </a:lnSpc>
              <a:spcBef>
                <a:spcPts val="500"/>
              </a:spcBef>
              <a:buFont typeface="Arial" panose="020B0604020202020204" pitchFamily="34" charset="0"/>
              <a:buChar char="•"/>
              <a:tabLst/>
              <a:defRPr sz="1400" b="0" i="0" kern="1200">
                <a:solidFill>
                  <a:schemeClr val="tx1"/>
                </a:solidFill>
                <a:latin typeface="Neo Sans Pro" panose="020B0504030504040204" pitchFamily="34" charset="77"/>
                <a:ea typeface="+mn-ea"/>
                <a:cs typeface="+mn-cs"/>
              </a:defRPr>
            </a:lvl4pPr>
            <a:lvl5pPr marL="1562100" indent="-128588" algn="l" defTabSz="914400" rtl="0" eaLnBrk="1" latinLnBrk="0" hangingPunct="1">
              <a:lnSpc>
                <a:spcPct val="90000"/>
              </a:lnSpc>
              <a:spcBef>
                <a:spcPts val="500"/>
              </a:spcBef>
              <a:buFont typeface="Arial" panose="020B0604020202020204" pitchFamily="34" charset="0"/>
              <a:buChar char="•"/>
              <a:tabLst/>
              <a:defRPr sz="1400" b="0" i="0" kern="1200">
                <a:solidFill>
                  <a:schemeClr val="tx1"/>
                </a:solidFill>
                <a:latin typeface="Neo Sans Pro" panose="020B050403050404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sv-FI" sz="2400" dirty="0">
                <a:latin typeface="Neo Sans Pro"/>
              </a:rPr>
              <a:t>Alla grundexamen vid YA kan kombineras med gymnasiestudier!</a:t>
            </a:r>
          </a:p>
        </p:txBody>
      </p:sp>
    </p:spTree>
    <p:extLst>
      <p:ext uri="{BB962C8B-B14F-4D97-AF65-F5344CB8AC3E}">
        <p14:creationId xmlns:p14="http://schemas.microsoft.com/office/powerpoint/2010/main" val="29652091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346ED196-2C48-5449-966E-4372394D69D7}"/>
              </a:ext>
            </a:extLst>
          </p:cNvPr>
          <p:cNvSpPr>
            <a:spLocks noGrp="1"/>
          </p:cNvSpPr>
          <p:nvPr>
            <p:ph type="title"/>
          </p:nvPr>
        </p:nvSpPr>
        <p:spPr/>
        <p:txBody>
          <a:bodyPr>
            <a:normAutofit fontScale="90000"/>
          </a:bodyPr>
          <a:lstStyle/>
          <a:p>
            <a:br>
              <a:rPr lang="sv-FI" sz="4000" dirty="0"/>
            </a:br>
            <a:br>
              <a:rPr lang="sv-FI" dirty="0"/>
            </a:br>
            <a:br>
              <a:rPr lang="sv-FI" dirty="0"/>
            </a:br>
            <a:br>
              <a:rPr lang="sv-FI" dirty="0"/>
            </a:br>
            <a:r>
              <a:rPr lang="sv-FI" sz="4000" dirty="0"/>
              <a:t>Kombistudier på YA i Vasa</a:t>
            </a:r>
          </a:p>
        </p:txBody>
      </p:sp>
      <p:sp>
        <p:nvSpPr>
          <p:cNvPr id="3" name="Platshållare för innehåll 2">
            <a:extLst>
              <a:ext uri="{FF2B5EF4-FFF2-40B4-BE49-F238E27FC236}">
                <a16:creationId xmlns:a16="http://schemas.microsoft.com/office/drawing/2014/main" id="{85BB4DBA-22BD-7041-BB4E-192FA1A69FE0}"/>
              </a:ext>
            </a:extLst>
          </p:cNvPr>
          <p:cNvSpPr>
            <a:spLocks noGrp="1"/>
          </p:cNvSpPr>
          <p:nvPr>
            <p:ph idx="1"/>
          </p:nvPr>
        </p:nvSpPr>
        <p:spPr/>
        <p:txBody>
          <a:bodyPr>
            <a:noAutofit/>
          </a:bodyPr>
          <a:lstStyle/>
          <a:p>
            <a:pPr marL="0" indent="0">
              <a:buNone/>
            </a:pPr>
            <a:r>
              <a:rPr lang="sv-FI" sz="2400" dirty="0"/>
              <a:t>Följande ämnen erbjuds dagtid på YA i Vasa:</a:t>
            </a:r>
          </a:p>
          <a:p>
            <a:pPr lvl="1"/>
            <a:r>
              <a:rPr lang="sv-FI" sz="2400" dirty="0"/>
              <a:t>12 sp i modersmål</a:t>
            </a:r>
          </a:p>
          <a:p>
            <a:pPr lvl="1"/>
            <a:r>
              <a:rPr lang="sv-FI" sz="2400" dirty="0"/>
              <a:t>12 sp i medellång finska (finska B)</a:t>
            </a:r>
          </a:p>
          <a:p>
            <a:pPr lvl="1"/>
            <a:r>
              <a:rPr lang="sv-FI" sz="2400" dirty="0"/>
              <a:t>12 sp i lång engelska (engelska A)</a:t>
            </a:r>
          </a:p>
          <a:p>
            <a:pPr lvl="1"/>
            <a:r>
              <a:rPr lang="sv-FI" sz="2400" dirty="0"/>
              <a:t>12 sp i kort matematik</a:t>
            </a:r>
          </a:p>
          <a:p>
            <a:pPr lvl="1"/>
            <a:r>
              <a:rPr lang="sv-FI" sz="2400" dirty="0"/>
              <a:t>6 sp i samhällslära</a:t>
            </a:r>
            <a:br>
              <a:rPr lang="sv-FI" sz="2400" dirty="0"/>
            </a:br>
            <a:endParaRPr lang="sv-FI" sz="2400" dirty="0"/>
          </a:p>
          <a:p>
            <a:r>
              <a:rPr lang="sv-FI" sz="2400" dirty="0"/>
              <a:t>Rekommenderat vitsord från grundläggande utbildningen är minst 7 i de ämnen som ingår i kombistudierna</a:t>
            </a:r>
          </a:p>
          <a:p>
            <a:r>
              <a:rPr lang="sv-FI" sz="2400" dirty="0"/>
              <a:t>Övriga realämnen och lång matematik kan läsas via Vasa svenska aftonläroverk (</a:t>
            </a:r>
            <a:r>
              <a:rPr lang="sv-FI" sz="2400" dirty="0" err="1"/>
              <a:t>Aftis</a:t>
            </a:r>
            <a:r>
              <a:rPr lang="sv-FI" sz="2400" dirty="0"/>
              <a:t>)</a:t>
            </a:r>
          </a:p>
          <a:p>
            <a:pPr lvl="1"/>
            <a:r>
              <a:rPr lang="sv-FI" sz="2400" i="1" dirty="0"/>
              <a:t>Den studerande betalar själv avgiften 35€/sp</a:t>
            </a:r>
          </a:p>
        </p:txBody>
      </p:sp>
      <p:sp>
        <p:nvSpPr>
          <p:cNvPr id="5" name="Platshållare för sidfot 4">
            <a:extLst>
              <a:ext uri="{FF2B5EF4-FFF2-40B4-BE49-F238E27FC236}">
                <a16:creationId xmlns:a16="http://schemas.microsoft.com/office/drawing/2014/main" id="{B487222D-211C-6A49-A115-891E756C3689}"/>
              </a:ext>
            </a:extLst>
          </p:cNvPr>
          <p:cNvSpPr>
            <a:spLocks noGrp="1"/>
          </p:cNvSpPr>
          <p:nvPr>
            <p:ph type="ftr" sz="quarter" idx="11"/>
          </p:nvPr>
        </p:nvSpPr>
        <p:spPr/>
        <p:txBody>
          <a:bodyPr/>
          <a:lstStyle/>
          <a:p>
            <a:r>
              <a:rPr lang="sv-FI"/>
              <a:t>www.yrkesakademin.fi</a:t>
            </a:r>
            <a:endParaRPr lang="sv-FI" dirty="0"/>
          </a:p>
        </p:txBody>
      </p:sp>
      <p:sp>
        <p:nvSpPr>
          <p:cNvPr id="6" name="Platshållare för bildnummer 5">
            <a:extLst>
              <a:ext uri="{FF2B5EF4-FFF2-40B4-BE49-F238E27FC236}">
                <a16:creationId xmlns:a16="http://schemas.microsoft.com/office/drawing/2014/main" id="{72FC4D2C-F4A0-5C47-AF67-F68E8158D064}"/>
              </a:ext>
            </a:extLst>
          </p:cNvPr>
          <p:cNvSpPr>
            <a:spLocks noGrp="1"/>
          </p:cNvSpPr>
          <p:nvPr>
            <p:ph type="sldNum" sz="quarter" idx="12"/>
          </p:nvPr>
        </p:nvSpPr>
        <p:spPr/>
        <p:txBody>
          <a:bodyPr/>
          <a:lstStyle/>
          <a:p>
            <a:fld id="{C538573D-828C-AB48-B588-CA8F79CF1E46}" type="slidenum">
              <a:rPr lang="sv-FI" smtClean="0"/>
              <a:pPr/>
              <a:t>16</a:t>
            </a:fld>
            <a:endParaRPr lang="sv-FI" dirty="0"/>
          </a:p>
        </p:txBody>
      </p:sp>
    </p:spTree>
    <p:extLst>
      <p:ext uri="{BB962C8B-B14F-4D97-AF65-F5344CB8AC3E}">
        <p14:creationId xmlns:p14="http://schemas.microsoft.com/office/powerpoint/2010/main" val="30406558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FI" dirty="0"/>
              <a:t>Kombistudier på i YA - Vasa</a:t>
            </a:r>
          </a:p>
        </p:txBody>
      </p:sp>
      <p:sp>
        <p:nvSpPr>
          <p:cNvPr id="3" name="Platshållare för innehåll 2"/>
          <p:cNvSpPr>
            <a:spLocks noGrp="1"/>
          </p:cNvSpPr>
          <p:nvPr>
            <p:ph idx="1"/>
          </p:nvPr>
        </p:nvSpPr>
        <p:spPr/>
        <p:txBody>
          <a:bodyPr>
            <a:normAutofit/>
          </a:bodyPr>
          <a:lstStyle/>
          <a:p>
            <a:pPr marL="0" indent="0">
              <a:buNone/>
            </a:pPr>
            <a:endParaRPr lang="sv-FI" altLang="en-US" sz="2400" dirty="0">
              <a:solidFill>
                <a:srgbClr val="000000"/>
              </a:solidFill>
              <a:latin typeface="Arial" panose="020B0604020202020204" pitchFamily="34" charset="0"/>
              <a:cs typeface="Arial" panose="020B0604020202020204" pitchFamily="34" charset="0"/>
            </a:endParaRPr>
          </a:p>
          <a:p>
            <a:r>
              <a:rPr lang="sv-FI" altLang="en-US" sz="2400" dirty="0"/>
              <a:t>Gymnasiestudierna</a:t>
            </a:r>
            <a:r>
              <a:rPr lang="sv-FI" altLang="en-US" sz="2400" dirty="0">
                <a:solidFill>
                  <a:srgbClr val="000000"/>
                </a:solidFill>
                <a:latin typeface="Arial" panose="020B0604020202020204" pitchFamily="34" charset="0"/>
                <a:cs typeface="Arial" panose="020B0604020202020204" pitchFamily="34" charset="0"/>
              </a:rPr>
              <a:t> </a:t>
            </a:r>
            <a:r>
              <a:rPr lang="sv-FI" altLang="en-US" sz="2400" dirty="0"/>
              <a:t>läses i block:</a:t>
            </a:r>
          </a:p>
          <a:p>
            <a:pPr lvl="1"/>
            <a:r>
              <a:rPr lang="sv-FI" altLang="en-US" sz="2400" dirty="0"/>
              <a:t>2 block per läsår</a:t>
            </a:r>
          </a:p>
          <a:p>
            <a:r>
              <a:rPr lang="sv-FI" altLang="en-US" sz="2400" dirty="0"/>
              <a:t>1 kombiblock = fem veckor med enbart gymnasieämnen på schemat</a:t>
            </a:r>
          </a:p>
          <a:p>
            <a:r>
              <a:rPr lang="sv-FI" altLang="en-US" sz="2400" dirty="0"/>
              <a:t>Innan kombiblock 2 inleds </a:t>
            </a:r>
            <a:r>
              <a:rPr lang="sv-FI" altLang="en-US" sz="2400" u="sng" dirty="0"/>
              <a:t>bör alla studieavsnitt i kombiblock 1 vara godkända</a:t>
            </a:r>
          </a:p>
          <a:p>
            <a:r>
              <a:rPr lang="sv-FI" altLang="en-US" sz="2400" dirty="0"/>
              <a:t>Studerande kontrollerar sin </a:t>
            </a:r>
            <a:r>
              <a:rPr lang="sv-FI" altLang="en-US" sz="2400" dirty="0" err="1"/>
              <a:t>Aftis</a:t>
            </a:r>
            <a:r>
              <a:rPr lang="sv-FI" altLang="en-US" sz="2400" dirty="0"/>
              <a:t> Wilma gällande underkända/godkända gymnasiestudier</a:t>
            </a:r>
          </a:p>
          <a:p>
            <a:pPr marL="0" indent="0">
              <a:buNone/>
            </a:pPr>
            <a:endParaRPr lang="sv-FI" altLang="en-US" sz="2400" dirty="0"/>
          </a:p>
        </p:txBody>
      </p:sp>
      <p:sp>
        <p:nvSpPr>
          <p:cNvPr id="4" name="Platshållare för sidfot 3"/>
          <p:cNvSpPr>
            <a:spLocks noGrp="1"/>
          </p:cNvSpPr>
          <p:nvPr>
            <p:ph type="ftr" sz="quarter" idx="11"/>
          </p:nvPr>
        </p:nvSpPr>
        <p:spPr/>
        <p:txBody>
          <a:bodyPr/>
          <a:lstStyle/>
          <a:p>
            <a:r>
              <a:rPr lang="sv-FI"/>
              <a:t>www.yrkesakademin.fi</a:t>
            </a:r>
            <a:endParaRPr lang="sv-FI" dirty="0"/>
          </a:p>
        </p:txBody>
      </p:sp>
      <p:sp>
        <p:nvSpPr>
          <p:cNvPr id="5" name="Platshållare för bildnummer 4"/>
          <p:cNvSpPr>
            <a:spLocks noGrp="1"/>
          </p:cNvSpPr>
          <p:nvPr>
            <p:ph type="sldNum" sz="quarter" idx="12"/>
          </p:nvPr>
        </p:nvSpPr>
        <p:spPr/>
        <p:txBody>
          <a:bodyPr/>
          <a:lstStyle/>
          <a:p>
            <a:fld id="{C538573D-828C-AB48-B588-CA8F79CF1E46}" type="slidenum">
              <a:rPr lang="sv-FI" smtClean="0"/>
              <a:pPr/>
              <a:t>17</a:t>
            </a:fld>
            <a:endParaRPr lang="sv-FI" dirty="0"/>
          </a:p>
        </p:txBody>
      </p:sp>
    </p:spTree>
    <p:extLst>
      <p:ext uri="{BB962C8B-B14F-4D97-AF65-F5344CB8AC3E}">
        <p14:creationId xmlns:p14="http://schemas.microsoft.com/office/powerpoint/2010/main" val="35693716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CE13CE8B-5209-A24B-B394-FA4A4F97B7CC}"/>
              </a:ext>
            </a:extLst>
          </p:cNvPr>
          <p:cNvSpPr>
            <a:spLocks noGrp="1"/>
          </p:cNvSpPr>
          <p:nvPr>
            <p:ph type="title"/>
          </p:nvPr>
        </p:nvSpPr>
        <p:spPr/>
        <p:txBody>
          <a:bodyPr/>
          <a:lstStyle/>
          <a:p>
            <a:r>
              <a:rPr lang="sv-FI" dirty="0"/>
              <a:t>Studentprov och studentexamen</a:t>
            </a:r>
          </a:p>
        </p:txBody>
      </p:sp>
      <p:sp>
        <p:nvSpPr>
          <p:cNvPr id="3" name="Platshållare för innehåll 2">
            <a:extLst>
              <a:ext uri="{FF2B5EF4-FFF2-40B4-BE49-F238E27FC236}">
                <a16:creationId xmlns:a16="http://schemas.microsoft.com/office/drawing/2014/main" id="{C35BE975-6EBA-E24C-B764-1E1CF314866F}"/>
              </a:ext>
            </a:extLst>
          </p:cNvPr>
          <p:cNvSpPr>
            <a:spLocks noGrp="1"/>
          </p:cNvSpPr>
          <p:nvPr>
            <p:ph idx="1"/>
          </p:nvPr>
        </p:nvSpPr>
        <p:spPr/>
        <p:txBody>
          <a:bodyPr>
            <a:normAutofit/>
          </a:bodyPr>
          <a:lstStyle/>
          <a:p>
            <a:r>
              <a:rPr lang="sv-FI" dirty="0"/>
              <a:t>Studentprov</a:t>
            </a:r>
            <a:r>
              <a:rPr lang="sv-FI" dirty="0">
                <a:latin typeface="Arial" panose="020B0604020202020204" pitchFamily="34" charset="0"/>
                <a:cs typeface="Arial" panose="020B0604020202020204" pitchFamily="34" charset="0"/>
              </a:rPr>
              <a:t> </a:t>
            </a:r>
            <a:r>
              <a:rPr lang="sv-FI" dirty="0"/>
              <a:t>får</a:t>
            </a:r>
            <a:r>
              <a:rPr lang="sv-FI" dirty="0">
                <a:latin typeface="Arial" panose="020B0604020202020204" pitchFamily="34" charset="0"/>
                <a:cs typeface="Arial" panose="020B0604020202020204" pitchFamily="34" charset="0"/>
              </a:rPr>
              <a:t> </a:t>
            </a:r>
            <a:r>
              <a:rPr lang="sv-FI" dirty="0"/>
              <a:t>inledas</a:t>
            </a:r>
            <a:r>
              <a:rPr lang="sv-FI" dirty="0">
                <a:latin typeface="Arial" panose="020B0604020202020204" pitchFamily="34" charset="0"/>
                <a:cs typeface="Arial" panose="020B0604020202020204" pitchFamily="34" charset="0"/>
              </a:rPr>
              <a:t> </a:t>
            </a:r>
            <a:r>
              <a:rPr lang="sv-FI" dirty="0"/>
              <a:t>efter</a:t>
            </a:r>
            <a:r>
              <a:rPr lang="sv-FI" dirty="0">
                <a:latin typeface="Arial" panose="020B0604020202020204" pitchFamily="34" charset="0"/>
                <a:cs typeface="Arial" panose="020B0604020202020204" pitchFamily="34" charset="0"/>
              </a:rPr>
              <a:t> </a:t>
            </a:r>
            <a:r>
              <a:rPr lang="sv-FI" dirty="0"/>
              <a:t>avlagda</a:t>
            </a:r>
            <a:r>
              <a:rPr lang="sv-FI" dirty="0">
                <a:latin typeface="Arial" panose="020B0604020202020204" pitchFamily="34" charset="0"/>
                <a:cs typeface="Arial" panose="020B0604020202020204" pitchFamily="34" charset="0"/>
              </a:rPr>
              <a:t> </a:t>
            </a:r>
            <a:r>
              <a:rPr lang="sv-FI" dirty="0"/>
              <a:t>90</a:t>
            </a:r>
            <a:r>
              <a:rPr lang="sv-FI" dirty="0">
                <a:latin typeface="Arial" panose="020B0604020202020204" pitchFamily="34" charset="0"/>
                <a:cs typeface="Arial" panose="020B0604020202020204" pitchFamily="34" charset="0"/>
              </a:rPr>
              <a:t> </a:t>
            </a:r>
            <a:r>
              <a:rPr lang="sv-FI" dirty="0"/>
              <a:t>kompetenspoäng, inleds vanligen i mars på år 2</a:t>
            </a:r>
          </a:p>
          <a:p>
            <a:r>
              <a:rPr lang="sv-FI" dirty="0"/>
              <a:t>Studentproven skrivs vid Aftis (Vasa gymnasium)</a:t>
            </a:r>
          </a:p>
          <a:p>
            <a:r>
              <a:rPr lang="sv-FI" dirty="0"/>
              <a:t>Rekommendation: Alla obligatoriska studieavsnitt i ämnet är avlagda innan studentproven inleds</a:t>
            </a:r>
          </a:p>
          <a:p>
            <a:r>
              <a:rPr lang="sv-FI" dirty="0"/>
              <a:t>Fem ämnen ingår i studentexamen</a:t>
            </a:r>
          </a:p>
          <a:p>
            <a:r>
              <a:rPr lang="sv-FI" dirty="0"/>
              <a:t>Modersmål är obligatoriskt för alla</a:t>
            </a:r>
          </a:p>
          <a:p>
            <a:r>
              <a:rPr lang="sv-FI" dirty="0"/>
              <a:t>För studentexamen krävs godkända studentprov samt grundexamen (180 kp).</a:t>
            </a:r>
          </a:p>
        </p:txBody>
      </p:sp>
      <p:sp>
        <p:nvSpPr>
          <p:cNvPr id="4" name="Platshållare för sidfot 3">
            <a:extLst>
              <a:ext uri="{FF2B5EF4-FFF2-40B4-BE49-F238E27FC236}">
                <a16:creationId xmlns:a16="http://schemas.microsoft.com/office/drawing/2014/main" id="{B8228B29-CC61-1B41-BE10-515E6E9C795E}"/>
              </a:ext>
            </a:extLst>
          </p:cNvPr>
          <p:cNvSpPr>
            <a:spLocks noGrp="1"/>
          </p:cNvSpPr>
          <p:nvPr>
            <p:ph type="ftr" sz="quarter" idx="11"/>
          </p:nvPr>
        </p:nvSpPr>
        <p:spPr/>
        <p:txBody>
          <a:bodyPr/>
          <a:lstStyle/>
          <a:p>
            <a:r>
              <a:rPr lang="sv-FI"/>
              <a:t>www.yrkesakademin.fi</a:t>
            </a:r>
            <a:endParaRPr lang="sv-FI" dirty="0"/>
          </a:p>
        </p:txBody>
      </p:sp>
      <p:sp>
        <p:nvSpPr>
          <p:cNvPr id="5" name="Platshållare för bildnummer 4">
            <a:extLst>
              <a:ext uri="{FF2B5EF4-FFF2-40B4-BE49-F238E27FC236}">
                <a16:creationId xmlns:a16="http://schemas.microsoft.com/office/drawing/2014/main" id="{95A76DA9-CE64-6145-9619-9298AB013683}"/>
              </a:ext>
            </a:extLst>
          </p:cNvPr>
          <p:cNvSpPr>
            <a:spLocks noGrp="1"/>
          </p:cNvSpPr>
          <p:nvPr>
            <p:ph type="sldNum" sz="quarter" idx="12"/>
          </p:nvPr>
        </p:nvSpPr>
        <p:spPr/>
        <p:txBody>
          <a:bodyPr/>
          <a:lstStyle/>
          <a:p>
            <a:fld id="{C538573D-828C-AB48-B588-CA8F79CF1E46}" type="slidenum">
              <a:rPr lang="sv-FI" smtClean="0"/>
              <a:pPr/>
              <a:t>18</a:t>
            </a:fld>
            <a:endParaRPr lang="sv-FI" dirty="0"/>
          </a:p>
        </p:txBody>
      </p:sp>
    </p:spTree>
    <p:extLst>
      <p:ext uri="{BB962C8B-B14F-4D97-AF65-F5344CB8AC3E}">
        <p14:creationId xmlns:p14="http://schemas.microsoft.com/office/powerpoint/2010/main" val="32452890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63E4C4CF-27E9-434F-8B9C-E7A3DC031456}"/>
              </a:ext>
            </a:extLst>
          </p:cNvPr>
          <p:cNvSpPr>
            <a:spLocks noGrp="1"/>
          </p:cNvSpPr>
          <p:nvPr>
            <p:ph type="title"/>
          </p:nvPr>
        </p:nvSpPr>
        <p:spPr/>
        <p:txBody>
          <a:bodyPr/>
          <a:lstStyle/>
          <a:p>
            <a:r>
              <a:rPr lang="sv-FI" dirty="0"/>
              <a:t>Kombistudier i Närpes</a:t>
            </a:r>
          </a:p>
        </p:txBody>
      </p:sp>
      <p:sp>
        <p:nvSpPr>
          <p:cNvPr id="3" name="Platshållare för innehåll 2"/>
          <p:cNvSpPr>
            <a:spLocks noGrp="1"/>
          </p:cNvSpPr>
          <p:nvPr>
            <p:ph idx="1"/>
          </p:nvPr>
        </p:nvSpPr>
        <p:spPr/>
        <p:txBody>
          <a:bodyPr>
            <a:noAutofit/>
          </a:bodyPr>
          <a:lstStyle/>
          <a:p>
            <a:pPr marL="0" indent="0">
              <a:lnSpc>
                <a:spcPct val="100000"/>
              </a:lnSpc>
              <a:buNone/>
            </a:pPr>
            <a:r>
              <a:rPr lang="sv-FI" dirty="0">
                <a:latin typeface="Neo Sans Pro" panose="020B0504030504040204" pitchFamily="34" charset="0"/>
              </a:rPr>
              <a:t>Följande gymnasiekurser erbjuds dagtid:</a:t>
            </a:r>
          </a:p>
          <a:p>
            <a:pPr lvl="1">
              <a:lnSpc>
                <a:spcPct val="100000"/>
              </a:lnSpc>
            </a:pPr>
            <a:r>
              <a:rPr lang="sv-FI" sz="1800" dirty="0">
                <a:latin typeface="Neo Sans Pro" panose="020B0504030504040204" pitchFamily="34" charset="0"/>
              </a:rPr>
              <a:t>12 sp i modersmål</a:t>
            </a:r>
          </a:p>
          <a:p>
            <a:pPr lvl="1">
              <a:lnSpc>
                <a:spcPct val="100000"/>
              </a:lnSpc>
            </a:pPr>
            <a:r>
              <a:rPr lang="sv-FI" sz="1800" dirty="0">
                <a:latin typeface="Neo Sans Pro" panose="020B0504030504040204" pitchFamily="34" charset="0"/>
              </a:rPr>
              <a:t>12 sp i </a:t>
            </a:r>
            <a:r>
              <a:rPr lang="sv-FI" sz="1800" dirty="0"/>
              <a:t>medellång</a:t>
            </a:r>
            <a:r>
              <a:rPr lang="sv-FI" sz="1800" dirty="0">
                <a:latin typeface="Neo Sans Pro" panose="020B0504030504040204" pitchFamily="34" charset="0"/>
              </a:rPr>
              <a:t> finska (finska B)</a:t>
            </a:r>
          </a:p>
          <a:p>
            <a:pPr lvl="1">
              <a:lnSpc>
                <a:spcPct val="100000"/>
              </a:lnSpc>
            </a:pPr>
            <a:r>
              <a:rPr lang="sv-FI" sz="1800" dirty="0">
                <a:latin typeface="Neo Sans Pro" panose="020B0504030504040204" pitchFamily="34" charset="0"/>
              </a:rPr>
              <a:t>12 sp i lång engelska (engelska A)</a:t>
            </a:r>
          </a:p>
          <a:p>
            <a:pPr lvl="1">
              <a:lnSpc>
                <a:spcPct val="100000"/>
              </a:lnSpc>
            </a:pPr>
            <a:r>
              <a:rPr lang="sv-FI" sz="1800" dirty="0">
                <a:latin typeface="Neo Sans Pro" panose="020B0504030504040204" pitchFamily="34" charset="0"/>
              </a:rPr>
              <a:t>12 sp i kort matematik </a:t>
            </a:r>
          </a:p>
          <a:p>
            <a:pPr lvl="1">
              <a:lnSpc>
                <a:spcPct val="100000"/>
              </a:lnSpc>
            </a:pPr>
            <a:r>
              <a:rPr lang="sv-FI" sz="1800" dirty="0">
                <a:latin typeface="Neo Sans Pro" panose="020B0504030504040204" pitchFamily="34" charset="0"/>
              </a:rPr>
              <a:t>6 sp i hälsokunskap</a:t>
            </a:r>
            <a:br>
              <a:rPr lang="sv-FI" sz="1800" dirty="0">
                <a:latin typeface="Neo Sans Pro" panose="020B0504030504040204" pitchFamily="34" charset="0"/>
              </a:rPr>
            </a:br>
            <a:endParaRPr lang="sv-FI" sz="1800" dirty="0">
              <a:latin typeface="Neo Sans Pro" panose="020B0504030504040204" pitchFamily="34" charset="0"/>
            </a:endParaRPr>
          </a:p>
          <a:p>
            <a:pPr>
              <a:lnSpc>
                <a:spcPct val="100000"/>
              </a:lnSpc>
            </a:pPr>
            <a:r>
              <a:rPr lang="sv-FI" dirty="0">
                <a:latin typeface="Neo Sans Pro" panose="020B0504030504040204" pitchFamily="34" charset="0"/>
              </a:rPr>
              <a:t>Medeltalsgränsen för antagning till kombistudier i Närpes är 6,8 i de ämnen som ingår i kombistudierna.</a:t>
            </a:r>
          </a:p>
          <a:p>
            <a:pPr>
              <a:lnSpc>
                <a:spcPct val="100000"/>
              </a:lnSpc>
            </a:pPr>
            <a:r>
              <a:rPr lang="sv-FI" dirty="0">
                <a:latin typeface="Neo Sans Pro" panose="020B0504030504040204" pitchFamily="34" charset="0"/>
              </a:rPr>
              <a:t>Övriga realämnen kan läsas via Vasa svenska aftonläroverk (Aftis) eller Närpes gymnasium</a:t>
            </a:r>
            <a:br>
              <a:rPr lang="sv-FI" dirty="0">
                <a:latin typeface="Neo Sans Pro" panose="020B0504030504040204" pitchFamily="34" charset="0"/>
              </a:rPr>
            </a:br>
            <a:r>
              <a:rPr lang="sv-FI" dirty="0">
                <a:latin typeface="Neo Sans Pro" panose="020B0504030504040204" pitchFamily="34" charset="0"/>
              </a:rPr>
              <a:t>(på distans)</a:t>
            </a:r>
          </a:p>
          <a:p>
            <a:pPr marL="0" indent="0">
              <a:lnSpc>
                <a:spcPct val="100000"/>
              </a:lnSpc>
              <a:buNone/>
            </a:pPr>
            <a:endParaRPr lang="sv-FI" dirty="0"/>
          </a:p>
        </p:txBody>
      </p:sp>
      <p:sp>
        <p:nvSpPr>
          <p:cNvPr id="4" name="Platshållare för sidfot 3">
            <a:extLst>
              <a:ext uri="{FF2B5EF4-FFF2-40B4-BE49-F238E27FC236}">
                <a16:creationId xmlns:a16="http://schemas.microsoft.com/office/drawing/2014/main" id="{5412F5D0-2291-A244-8F12-3EB0CD96D004}"/>
              </a:ext>
            </a:extLst>
          </p:cNvPr>
          <p:cNvSpPr>
            <a:spLocks noGrp="1"/>
          </p:cNvSpPr>
          <p:nvPr>
            <p:ph type="ftr" sz="quarter" idx="11"/>
          </p:nvPr>
        </p:nvSpPr>
        <p:spPr/>
        <p:txBody>
          <a:bodyPr/>
          <a:lstStyle/>
          <a:p>
            <a:r>
              <a:rPr lang="sv-FI"/>
              <a:t>www.yrkesakademin.fi</a:t>
            </a:r>
            <a:endParaRPr lang="sv-FI" dirty="0"/>
          </a:p>
        </p:txBody>
      </p:sp>
      <p:sp>
        <p:nvSpPr>
          <p:cNvPr id="5" name="Platshållare för bildnummer 4">
            <a:extLst>
              <a:ext uri="{FF2B5EF4-FFF2-40B4-BE49-F238E27FC236}">
                <a16:creationId xmlns:a16="http://schemas.microsoft.com/office/drawing/2014/main" id="{A1DA2BFC-478F-5E4C-956D-9AD03C9E894A}"/>
              </a:ext>
            </a:extLst>
          </p:cNvPr>
          <p:cNvSpPr>
            <a:spLocks noGrp="1"/>
          </p:cNvSpPr>
          <p:nvPr>
            <p:ph type="sldNum" sz="quarter" idx="12"/>
          </p:nvPr>
        </p:nvSpPr>
        <p:spPr/>
        <p:txBody>
          <a:bodyPr/>
          <a:lstStyle/>
          <a:p>
            <a:fld id="{C538573D-828C-AB48-B588-CA8F79CF1E46}" type="slidenum">
              <a:rPr lang="sv-FI" smtClean="0"/>
              <a:pPr/>
              <a:t>19</a:t>
            </a:fld>
            <a:endParaRPr lang="sv-FI" dirty="0"/>
          </a:p>
        </p:txBody>
      </p:sp>
    </p:spTree>
    <p:extLst>
      <p:ext uri="{BB962C8B-B14F-4D97-AF65-F5344CB8AC3E}">
        <p14:creationId xmlns:p14="http://schemas.microsoft.com/office/powerpoint/2010/main" val="39787898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64CD170D-7CFD-4700-A505-125506FED30A}"/>
              </a:ext>
            </a:extLst>
          </p:cNvPr>
          <p:cNvSpPr>
            <a:spLocks noGrp="1"/>
          </p:cNvSpPr>
          <p:nvPr>
            <p:ph type="title"/>
          </p:nvPr>
        </p:nvSpPr>
        <p:spPr/>
        <p:txBody>
          <a:bodyPr/>
          <a:lstStyle/>
          <a:p>
            <a:pPr algn="l"/>
            <a:r>
              <a:rPr lang="sv-FI" dirty="0"/>
              <a:t>Kombistudier i Jakobstad och Pedersöre</a:t>
            </a:r>
          </a:p>
        </p:txBody>
      </p:sp>
      <p:sp>
        <p:nvSpPr>
          <p:cNvPr id="3" name="Underrubrik 2">
            <a:extLst>
              <a:ext uri="{FF2B5EF4-FFF2-40B4-BE49-F238E27FC236}">
                <a16:creationId xmlns:a16="http://schemas.microsoft.com/office/drawing/2014/main" id="{10AF5C43-F9A9-4249-A6C1-8985AE2A1C70}"/>
              </a:ext>
            </a:extLst>
          </p:cNvPr>
          <p:cNvSpPr>
            <a:spLocks noGrp="1"/>
          </p:cNvSpPr>
          <p:nvPr>
            <p:ph idx="1"/>
          </p:nvPr>
        </p:nvSpPr>
        <p:spPr/>
        <p:txBody>
          <a:bodyPr>
            <a:noAutofit/>
          </a:bodyPr>
          <a:lstStyle/>
          <a:p>
            <a:pPr marL="0" indent="0">
              <a:lnSpc>
                <a:spcPct val="100000"/>
              </a:lnSpc>
              <a:buNone/>
            </a:pPr>
            <a:r>
              <a:rPr lang="sv-FI" dirty="0">
                <a:latin typeface="Neo Sans Pro" panose="020B0504030504040204" pitchFamily="34" charset="0"/>
                <a:cs typeface="Arial" panose="020B0604020202020204" pitchFamily="34" charset="0"/>
              </a:rPr>
              <a:t>Följande </a:t>
            </a:r>
            <a:r>
              <a:rPr lang="sv-FI" dirty="0">
                <a:latin typeface="Neo Sans Pro" panose="020B0504030504040204" pitchFamily="34" charset="0"/>
              </a:rPr>
              <a:t>gymnasiekurser</a:t>
            </a:r>
            <a:r>
              <a:rPr lang="sv-FI" dirty="0">
                <a:latin typeface="Neo Sans Pro" panose="020B0504030504040204" pitchFamily="34" charset="0"/>
                <a:cs typeface="Arial" panose="020B0604020202020204" pitchFamily="34" charset="0"/>
              </a:rPr>
              <a:t> erbjuds på distans:</a:t>
            </a:r>
          </a:p>
          <a:p>
            <a:pPr lvl="1">
              <a:lnSpc>
                <a:spcPct val="100000"/>
              </a:lnSpc>
            </a:pPr>
            <a:r>
              <a:rPr lang="sv-FI" altLang="en-US" dirty="0">
                <a:solidFill>
                  <a:srgbClr val="000000"/>
                </a:solidFill>
                <a:latin typeface="Neo Sans Pro" panose="020B0504030504040204" pitchFamily="34" charset="0"/>
                <a:cs typeface="Arial" panose="020B0604020202020204" pitchFamily="34" charset="0"/>
              </a:rPr>
              <a:t>12 sp i modersmål</a:t>
            </a:r>
          </a:p>
          <a:p>
            <a:pPr lvl="1">
              <a:lnSpc>
                <a:spcPct val="100000"/>
              </a:lnSpc>
            </a:pPr>
            <a:r>
              <a:rPr lang="sv-FI" altLang="en-US" dirty="0">
                <a:solidFill>
                  <a:srgbClr val="000000"/>
                </a:solidFill>
                <a:latin typeface="Neo Sans Pro" panose="020B0504030504040204" pitchFamily="34" charset="0"/>
                <a:cs typeface="Arial" panose="020B0604020202020204" pitchFamily="34" charset="0"/>
              </a:rPr>
              <a:t>12 sp i finska (A eller B)</a:t>
            </a:r>
          </a:p>
          <a:p>
            <a:pPr lvl="1">
              <a:lnSpc>
                <a:spcPct val="100000"/>
              </a:lnSpc>
            </a:pPr>
            <a:r>
              <a:rPr lang="sv-FI" altLang="en-US" dirty="0">
                <a:solidFill>
                  <a:srgbClr val="000000"/>
                </a:solidFill>
                <a:latin typeface="Neo Sans Pro" panose="020B0504030504040204" pitchFamily="34" charset="0"/>
                <a:cs typeface="Arial" panose="020B0604020202020204" pitchFamily="34" charset="0"/>
              </a:rPr>
              <a:t>12 sp i engelska (A)</a:t>
            </a:r>
          </a:p>
          <a:p>
            <a:pPr lvl="1">
              <a:lnSpc>
                <a:spcPct val="100000"/>
              </a:lnSpc>
            </a:pPr>
            <a:r>
              <a:rPr lang="sv-FI" altLang="en-US" dirty="0">
                <a:solidFill>
                  <a:srgbClr val="000000"/>
                </a:solidFill>
                <a:latin typeface="Neo Sans Pro" panose="020B0504030504040204" pitchFamily="34" charset="0"/>
                <a:cs typeface="Arial" panose="020B0604020202020204" pitchFamily="34" charset="0"/>
              </a:rPr>
              <a:t>12 sp i matematik (B)</a:t>
            </a:r>
          </a:p>
          <a:p>
            <a:pPr lvl="1">
              <a:lnSpc>
                <a:spcPct val="100000"/>
              </a:lnSpc>
            </a:pPr>
            <a:r>
              <a:rPr lang="sv-FI" altLang="en-US" dirty="0">
                <a:solidFill>
                  <a:srgbClr val="000000"/>
                </a:solidFill>
                <a:latin typeface="Neo Sans Pro" panose="020B0504030504040204" pitchFamily="34" charset="0"/>
                <a:cs typeface="Arial" panose="020B0604020202020204" pitchFamily="34" charset="0"/>
              </a:rPr>
              <a:t>6 sp </a:t>
            </a:r>
            <a:r>
              <a:rPr lang="sv-FI" altLang="en-US">
                <a:solidFill>
                  <a:srgbClr val="000000"/>
                </a:solidFill>
                <a:latin typeface="Neo Sans Pro" panose="020B0504030504040204" pitchFamily="34" charset="0"/>
                <a:cs typeface="Arial" panose="020B0604020202020204" pitchFamily="34" charset="0"/>
              </a:rPr>
              <a:t>i hälsokunskap</a:t>
            </a:r>
          </a:p>
          <a:p>
            <a:pPr marL="412750" lvl="1" indent="0">
              <a:lnSpc>
                <a:spcPct val="100000"/>
              </a:lnSpc>
              <a:buNone/>
            </a:pPr>
            <a:endParaRPr lang="sv-FI" dirty="0">
              <a:latin typeface="Neo Sans Pro" panose="020B0504030504040204" pitchFamily="34" charset="0"/>
              <a:cs typeface="Arial" panose="020B0604020202020204" pitchFamily="34" charset="0"/>
            </a:endParaRPr>
          </a:p>
          <a:p>
            <a:pPr algn="l">
              <a:buFont typeface="Arial" panose="020B0604020202020204" pitchFamily="34" charset="0"/>
              <a:buChar char="•"/>
            </a:pPr>
            <a:r>
              <a:rPr lang="sv-FI" sz="1600" b="0" i="0" u="none" strike="noStrike" dirty="0">
                <a:solidFill>
                  <a:srgbClr val="002532"/>
                </a:solidFill>
                <a:effectLst/>
                <a:latin typeface="Neo Sans Pro" panose="020B0504030504040204" pitchFamily="34" charset="0"/>
              </a:rPr>
              <a:t>Övriga realämnen och lång matematik kan läsas via Vasa svenska aftonläroverk (Aftis</a:t>
            </a:r>
          </a:p>
          <a:p>
            <a:pPr lvl="1"/>
            <a:r>
              <a:rPr lang="sv-FI" b="0" i="1" u="none" strike="noStrike" dirty="0">
                <a:solidFill>
                  <a:srgbClr val="002532"/>
                </a:solidFill>
                <a:effectLst/>
                <a:latin typeface="Neo Sans Pro" panose="020B0504030504040204" pitchFamily="34" charset="0"/>
              </a:rPr>
              <a:t>Den studerande betalar själv avgiften 60€/studieavsnitt.</a:t>
            </a:r>
            <a:endParaRPr lang="sv-FI" sz="700" b="0" i="0" u="none" strike="noStrike" dirty="0">
              <a:solidFill>
                <a:srgbClr val="212121"/>
              </a:solidFill>
              <a:effectLst/>
              <a:latin typeface="Calibri" panose="020F0502020204030204" pitchFamily="34" charset="0"/>
            </a:endParaRPr>
          </a:p>
          <a:p>
            <a:pPr>
              <a:lnSpc>
                <a:spcPct val="100000"/>
              </a:lnSpc>
            </a:pPr>
            <a:r>
              <a:rPr lang="sv-FI" dirty="0">
                <a:latin typeface="Neo Sans Pro" panose="020B0504030504040204" pitchFamily="34" charset="0"/>
                <a:cs typeface="Arial" panose="020B0604020202020204" pitchFamily="34" charset="0"/>
              </a:rPr>
              <a:t>Studierna sker via lärplattformen Moodle</a:t>
            </a:r>
          </a:p>
          <a:p>
            <a:pPr>
              <a:lnSpc>
                <a:spcPct val="100000"/>
              </a:lnSpc>
            </a:pPr>
            <a:r>
              <a:rPr lang="sv-FI" altLang="en-US" dirty="0">
                <a:solidFill>
                  <a:srgbClr val="000000"/>
                </a:solidFill>
                <a:latin typeface="Neo Sans Pro" panose="020B0504030504040204" pitchFamily="34" charset="0"/>
                <a:cs typeface="Arial" panose="020B0604020202020204" pitchFamily="34" charset="0"/>
              </a:rPr>
              <a:t>Studierna kan genomförs enligt en egen individuell plan   - studierna kan genomföras när som helst, är inte bundna till ngt klockslag</a:t>
            </a:r>
            <a:endParaRPr lang="sv-FI" dirty="0">
              <a:latin typeface="Neo Sans Pro" panose="020B0504030504040204" pitchFamily="34" charset="0"/>
              <a:cs typeface="Arial" panose="020B0604020202020204" pitchFamily="34" charset="0"/>
            </a:endParaRPr>
          </a:p>
          <a:p>
            <a:pPr>
              <a:lnSpc>
                <a:spcPct val="100000"/>
              </a:lnSpc>
            </a:pPr>
            <a:r>
              <a:rPr lang="sv-FI" dirty="0">
                <a:latin typeface="Neo Sans Pro" panose="020B0504030504040204" pitchFamily="34" charset="0"/>
                <a:cs typeface="Arial" panose="020B0604020202020204" pitchFamily="34" charset="0"/>
              </a:rPr>
              <a:t>Rekommenderat vitsord från grundläggande utbildningen är</a:t>
            </a:r>
            <a:br>
              <a:rPr lang="sv-FI" dirty="0">
                <a:latin typeface="Neo Sans Pro" panose="020B0504030504040204" pitchFamily="34" charset="0"/>
                <a:cs typeface="Arial" panose="020B0604020202020204" pitchFamily="34" charset="0"/>
              </a:rPr>
            </a:br>
            <a:r>
              <a:rPr lang="sv-FI" dirty="0">
                <a:latin typeface="Neo Sans Pro" panose="020B0504030504040204" pitchFamily="34" charset="0"/>
                <a:cs typeface="Arial" panose="020B0604020202020204" pitchFamily="34" charset="0"/>
              </a:rPr>
              <a:t>minst 7 i de ämnen som ingår i kombistudierna.</a:t>
            </a:r>
          </a:p>
          <a:p>
            <a:pPr marL="0" indent="0" algn="l">
              <a:buNone/>
            </a:pPr>
            <a:r>
              <a:rPr lang="sv-FI" sz="1200" b="0" i="0" u="none" strike="noStrike" dirty="0">
                <a:solidFill>
                  <a:srgbClr val="212121"/>
                </a:solidFill>
                <a:effectLst/>
                <a:latin typeface="Calibri" panose="020F0502020204030204" pitchFamily="34" charset="0"/>
              </a:rPr>
              <a:t> </a:t>
            </a:r>
            <a:endParaRPr lang="sv-FI" sz="1000" b="0" i="0" u="none" strike="noStrike" dirty="0">
              <a:solidFill>
                <a:srgbClr val="212121"/>
              </a:solidFill>
              <a:effectLst/>
              <a:latin typeface="Calibri" panose="020F0502020204030204" pitchFamily="34" charset="0"/>
            </a:endParaRPr>
          </a:p>
          <a:p>
            <a:pPr marL="0" indent="0">
              <a:lnSpc>
                <a:spcPct val="100000"/>
              </a:lnSpc>
              <a:buNone/>
            </a:pPr>
            <a:r>
              <a:rPr lang="sv-FI" dirty="0">
                <a:latin typeface="Neo Sans Pro" panose="020B0504030504040204" pitchFamily="34" charset="0"/>
                <a:cs typeface="Arial" panose="020B0604020202020204" pitchFamily="34" charset="0"/>
              </a:rPr>
              <a:t> </a:t>
            </a:r>
          </a:p>
        </p:txBody>
      </p:sp>
      <p:sp>
        <p:nvSpPr>
          <p:cNvPr id="4" name="Platshållare för sidfot 3">
            <a:extLst>
              <a:ext uri="{FF2B5EF4-FFF2-40B4-BE49-F238E27FC236}">
                <a16:creationId xmlns:a16="http://schemas.microsoft.com/office/drawing/2014/main" id="{C1723E05-6346-40E9-A970-1E51D38283F3}"/>
              </a:ext>
            </a:extLst>
          </p:cNvPr>
          <p:cNvSpPr>
            <a:spLocks noGrp="1"/>
          </p:cNvSpPr>
          <p:nvPr>
            <p:ph type="ftr" sz="quarter" idx="11"/>
          </p:nvPr>
        </p:nvSpPr>
        <p:spPr/>
        <p:txBody>
          <a:bodyPr/>
          <a:lstStyle/>
          <a:p>
            <a:r>
              <a:rPr lang="sv-FI"/>
              <a:t>www.yrkesakademin.fi</a:t>
            </a:r>
            <a:endParaRPr lang="sv-FI" dirty="0"/>
          </a:p>
        </p:txBody>
      </p:sp>
      <p:sp>
        <p:nvSpPr>
          <p:cNvPr id="5" name="Platshållare för bildnummer 4">
            <a:extLst>
              <a:ext uri="{FF2B5EF4-FFF2-40B4-BE49-F238E27FC236}">
                <a16:creationId xmlns:a16="http://schemas.microsoft.com/office/drawing/2014/main" id="{56B78B11-56D6-4CDB-A9C0-6759487960AB}"/>
              </a:ext>
            </a:extLst>
          </p:cNvPr>
          <p:cNvSpPr>
            <a:spLocks noGrp="1"/>
          </p:cNvSpPr>
          <p:nvPr>
            <p:ph type="sldNum" sz="quarter" idx="12"/>
          </p:nvPr>
        </p:nvSpPr>
        <p:spPr/>
        <p:txBody>
          <a:bodyPr/>
          <a:lstStyle/>
          <a:p>
            <a:fld id="{C538573D-828C-AB48-B588-CA8F79CF1E46}" type="slidenum">
              <a:rPr lang="sv-FI" smtClean="0"/>
              <a:pPr/>
              <a:t>20</a:t>
            </a:fld>
            <a:endParaRPr lang="sv-FI" dirty="0"/>
          </a:p>
        </p:txBody>
      </p:sp>
    </p:spTree>
    <p:extLst>
      <p:ext uri="{BB962C8B-B14F-4D97-AF65-F5344CB8AC3E}">
        <p14:creationId xmlns:p14="http://schemas.microsoft.com/office/powerpoint/2010/main" val="23376956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39A4F73D-4BE6-4AC2-AF47-77EBC1EB8CD0}"/>
              </a:ext>
            </a:extLst>
          </p:cNvPr>
          <p:cNvSpPr>
            <a:spLocks noGrp="1"/>
          </p:cNvSpPr>
          <p:nvPr>
            <p:ph type="title"/>
          </p:nvPr>
        </p:nvSpPr>
        <p:spPr/>
        <p:txBody>
          <a:bodyPr anchor="ctr">
            <a:normAutofit/>
          </a:bodyPr>
          <a:lstStyle/>
          <a:p>
            <a:r>
              <a:rPr lang="sv-SE" sz="3600" dirty="0">
                <a:latin typeface="Neo Sans Pro Medium"/>
              </a:rPr>
              <a:t>Viktigt att notera! </a:t>
            </a:r>
            <a:endParaRPr lang="sv-SE" sz="3600" dirty="0"/>
          </a:p>
        </p:txBody>
      </p:sp>
      <p:sp>
        <p:nvSpPr>
          <p:cNvPr id="4" name="Platshållare för sidfot 3">
            <a:extLst>
              <a:ext uri="{FF2B5EF4-FFF2-40B4-BE49-F238E27FC236}">
                <a16:creationId xmlns:a16="http://schemas.microsoft.com/office/drawing/2014/main" id="{E17F758D-0023-468A-A9FD-E774329B8021}"/>
              </a:ext>
            </a:extLst>
          </p:cNvPr>
          <p:cNvSpPr>
            <a:spLocks noGrp="1"/>
          </p:cNvSpPr>
          <p:nvPr>
            <p:ph type="ftr" sz="quarter" idx="11"/>
          </p:nvPr>
        </p:nvSpPr>
        <p:spPr/>
        <p:txBody>
          <a:bodyPr/>
          <a:lstStyle/>
          <a:p>
            <a:r>
              <a:rPr lang="sv-FI" dirty="0"/>
              <a:t>www.yrkesakademin.fi</a:t>
            </a:r>
          </a:p>
        </p:txBody>
      </p:sp>
      <p:sp>
        <p:nvSpPr>
          <p:cNvPr id="5" name="Platshållare för bildnummer 4">
            <a:extLst>
              <a:ext uri="{FF2B5EF4-FFF2-40B4-BE49-F238E27FC236}">
                <a16:creationId xmlns:a16="http://schemas.microsoft.com/office/drawing/2014/main" id="{CF5975D4-B1F4-4062-A87B-089893DD6750}"/>
              </a:ext>
            </a:extLst>
          </p:cNvPr>
          <p:cNvSpPr>
            <a:spLocks noGrp="1"/>
          </p:cNvSpPr>
          <p:nvPr>
            <p:ph type="sldNum" sz="quarter" idx="12"/>
          </p:nvPr>
        </p:nvSpPr>
        <p:spPr/>
        <p:txBody>
          <a:bodyPr/>
          <a:lstStyle/>
          <a:p>
            <a:fld id="{C538573D-828C-AB48-B588-CA8F79CF1E46}" type="slidenum">
              <a:rPr lang="sv-FI" smtClean="0"/>
              <a:pPr/>
              <a:t>21</a:t>
            </a:fld>
            <a:endParaRPr lang="sv-FI" dirty="0"/>
          </a:p>
        </p:txBody>
      </p:sp>
      <p:sp>
        <p:nvSpPr>
          <p:cNvPr id="3" name="Platshållare för innehåll 2">
            <a:extLst>
              <a:ext uri="{FF2B5EF4-FFF2-40B4-BE49-F238E27FC236}">
                <a16:creationId xmlns:a16="http://schemas.microsoft.com/office/drawing/2014/main" id="{4997858E-9A5D-4D9E-AB8D-DA9DED15B327}"/>
              </a:ext>
            </a:extLst>
          </p:cNvPr>
          <p:cNvSpPr>
            <a:spLocks noGrp="1"/>
          </p:cNvSpPr>
          <p:nvPr>
            <p:ph sz="half" idx="13"/>
          </p:nvPr>
        </p:nvSpPr>
        <p:spPr/>
        <p:txBody>
          <a:bodyPr vert="horz" lIns="91440" tIns="45720" rIns="91440" bIns="45720" rtlCol="0" anchor="t">
            <a:normAutofit/>
          </a:bodyPr>
          <a:lstStyle/>
          <a:p>
            <a:endParaRPr lang="sv-SE" sz="2400" dirty="0">
              <a:latin typeface="Neo Sans Pro"/>
            </a:endParaRPr>
          </a:p>
          <a:p>
            <a:pPr marL="0" indent="0">
              <a:buNone/>
            </a:pPr>
            <a:r>
              <a:rPr lang="sv-SE" sz="2800" dirty="0">
                <a:latin typeface="Neo Sans Pro"/>
              </a:rPr>
              <a:t>Alla studerande med en grundexamen är behöriga att söka till tredje stadiet, dvs yrkeshögskola och universitet;  kombistudier eller studentexamen krävs inte!</a:t>
            </a:r>
            <a:endParaRPr lang="sv-SE" sz="2800" dirty="0"/>
          </a:p>
        </p:txBody>
      </p:sp>
      <p:sp>
        <p:nvSpPr>
          <p:cNvPr id="9" name="Romb 8">
            <a:extLst>
              <a:ext uri="{FF2B5EF4-FFF2-40B4-BE49-F238E27FC236}">
                <a16:creationId xmlns:a16="http://schemas.microsoft.com/office/drawing/2014/main" id="{64412481-D844-57E1-3782-CFBF97ABFF98}"/>
              </a:ext>
            </a:extLst>
          </p:cNvPr>
          <p:cNvSpPr/>
          <p:nvPr/>
        </p:nvSpPr>
        <p:spPr>
          <a:xfrm>
            <a:off x="268569" y="1520825"/>
            <a:ext cx="5254487" cy="3909391"/>
          </a:xfrm>
          <a:prstGeom prst="diamond">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FI"/>
          </a:p>
        </p:txBody>
      </p:sp>
    </p:spTree>
    <p:extLst>
      <p:ext uri="{BB962C8B-B14F-4D97-AF65-F5344CB8AC3E}">
        <p14:creationId xmlns:p14="http://schemas.microsoft.com/office/powerpoint/2010/main" val="1741033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latshållare för innehåll 4"/>
          <p:cNvSpPr>
            <a:spLocks noGrp="1"/>
          </p:cNvSpPr>
          <p:nvPr>
            <p:ph idx="1"/>
          </p:nvPr>
        </p:nvSpPr>
        <p:spPr/>
        <p:txBody>
          <a:bodyPr>
            <a:normAutofit fontScale="92500" lnSpcReduction="20000"/>
          </a:bodyPr>
          <a:lstStyle/>
          <a:p>
            <a:pPr marL="0" indent="0">
              <a:buNone/>
            </a:pPr>
            <a:endParaRPr lang="sv-FI" dirty="0"/>
          </a:p>
          <a:p>
            <a:pPr marL="0" indent="0">
              <a:buNone/>
            </a:pPr>
            <a:r>
              <a:rPr lang="sv-FI" dirty="0"/>
              <a:t>Anna-Lotta Östvall-Åstrand (Vasa)</a:t>
            </a:r>
          </a:p>
          <a:p>
            <a:pPr marL="0" indent="0">
              <a:buNone/>
            </a:pPr>
            <a:r>
              <a:rPr lang="sv-FI" dirty="0">
                <a:hlinkClick r:id="rId2"/>
              </a:rPr>
              <a:t>anna-lotta.ostvall-astrand@yrkesakademin.fi</a:t>
            </a:r>
            <a:endParaRPr lang="sv-FI" dirty="0"/>
          </a:p>
          <a:p>
            <a:pPr marL="0" indent="0">
              <a:buNone/>
            </a:pPr>
            <a:endParaRPr lang="sv-FI" dirty="0"/>
          </a:p>
          <a:p>
            <a:pPr marL="0" indent="0">
              <a:buNone/>
            </a:pPr>
            <a:r>
              <a:rPr lang="sv-FI" dirty="0"/>
              <a:t>Benita Wolin (Vasa)</a:t>
            </a:r>
          </a:p>
          <a:p>
            <a:pPr marL="0" indent="0">
              <a:buNone/>
            </a:pPr>
            <a:r>
              <a:rPr lang="sv-FI" dirty="0">
                <a:hlinkClick r:id="rId3"/>
              </a:rPr>
              <a:t>benita.wolin@yrkesakademin.fi</a:t>
            </a:r>
            <a:endParaRPr lang="sv-FI" dirty="0"/>
          </a:p>
          <a:p>
            <a:pPr marL="0" indent="0">
              <a:buNone/>
            </a:pPr>
            <a:endParaRPr lang="sv-FI" dirty="0"/>
          </a:p>
          <a:p>
            <a:pPr marL="0" indent="0">
              <a:buNone/>
            </a:pPr>
            <a:r>
              <a:rPr lang="sv-FI" dirty="0"/>
              <a:t>Jessika Uljens (Vasa)</a:t>
            </a:r>
          </a:p>
          <a:p>
            <a:pPr marL="0" indent="0">
              <a:buNone/>
            </a:pPr>
            <a:r>
              <a:rPr lang="sv-FI" dirty="0">
                <a:hlinkClick r:id="rId4"/>
              </a:rPr>
              <a:t>Jessika.uljens@yrkesakademin.fi</a:t>
            </a:r>
            <a:r>
              <a:rPr lang="sv-FI" dirty="0"/>
              <a:t> </a:t>
            </a:r>
          </a:p>
          <a:p>
            <a:pPr marL="0" indent="0">
              <a:buNone/>
            </a:pPr>
            <a:endParaRPr lang="sv-FI" dirty="0"/>
          </a:p>
          <a:p>
            <a:pPr marL="0" indent="0">
              <a:buNone/>
            </a:pPr>
            <a:r>
              <a:rPr lang="sv-FI" dirty="0"/>
              <a:t>Julina Lillandt (Närpes)</a:t>
            </a:r>
          </a:p>
          <a:p>
            <a:pPr marL="0" indent="0">
              <a:buNone/>
            </a:pPr>
            <a:r>
              <a:rPr lang="sv-FI" dirty="0">
                <a:hlinkClick r:id="rId5"/>
              </a:rPr>
              <a:t>julina.lillandt@yrkesakademin.fi</a:t>
            </a:r>
            <a:endParaRPr lang="sv-FI" dirty="0"/>
          </a:p>
          <a:p>
            <a:pPr marL="0" indent="0">
              <a:buNone/>
            </a:pPr>
            <a:endParaRPr lang="sv-FI" dirty="0"/>
          </a:p>
          <a:p>
            <a:pPr marL="0" indent="0">
              <a:buNone/>
            </a:pPr>
            <a:r>
              <a:rPr lang="sv-FI" dirty="0"/>
              <a:t>Petra Söderling (Jakobstad och Pedersöre)</a:t>
            </a:r>
          </a:p>
          <a:p>
            <a:pPr marL="0" indent="0">
              <a:buNone/>
            </a:pPr>
            <a:r>
              <a:rPr lang="sv-FI" dirty="0">
                <a:hlinkClick r:id="rId6"/>
              </a:rPr>
              <a:t>petra.soderling@yrkesakademin.fi</a:t>
            </a:r>
            <a:endParaRPr lang="sv-FI" dirty="0"/>
          </a:p>
          <a:p>
            <a:pPr marL="0" indent="0">
              <a:buNone/>
            </a:pPr>
            <a:endParaRPr lang="sv-FI" dirty="0"/>
          </a:p>
          <a:p>
            <a:endParaRPr lang="sv-FI" dirty="0"/>
          </a:p>
        </p:txBody>
      </p:sp>
      <p:sp>
        <p:nvSpPr>
          <p:cNvPr id="2" name="Platshållare för sidfot 1"/>
          <p:cNvSpPr>
            <a:spLocks noGrp="1"/>
          </p:cNvSpPr>
          <p:nvPr>
            <p:ph type="ftr" sz="quarter" idx="11"/>
          </p:nvPr>
        </p:nvSpPr>
        <p:spPr/>
        <p:txBody>
          <a:bodyPr/>
          <a:lstStyle/>
          <a:p>
            <a:r>
              <a:rPr lang="sv-FI"/>
              <a:t>www.yrkesakademin.fi</a:t>
            </a:r>
            <a:endParaRPr lang="sv-FI" dirty="0"/>
          </a:p>
        </p:txBody>
      </p:sp>
      <p:sp>
        <p:nvSpPr>
          <p:cNvPr id="3" name="Platshållare för bildnummer 2"/>
          <p:cNvSpPr>
            <a:spLocks noGrp="1"/>
          </p:cNvSpPr>
          <p:nvPr>
            <p:ph type="sldNum" sz="quarter" idx="12"/>
          </p:nvPr>
        </p:nvSpPr>
        <p:spPr/>
        <p:txBody>
          <a:bodyPr/>
          <a:lstStyle/>
          <a:p>
            <a:fld id="{C538573D-828C-AB48-B588-CA8F79CF1E46}" type="slidenum">
              <a:rPr lang="sv-FI" smtClean="0"/>
              <a:pPr/>
              <a:t>22</a:t>
            </a:fld>
            <a:endParaRPr lang="sv-FI" dirty="0"/>
          </a:p>
        </p:txBody>
      </p:sp>
      <p:sp>
        <p:nvSpPr>
          <p:cNvPr id="4" name="Rubrik 3"/>
          <p:cNvSpPr>
            <a:spLocks noGrp="1"/>
          </p:cNvSpPr>
          <p:nvPr>
            <p:ph type="title"/>
          </p:nvPr>
        </p:nvSpPr>
        <p:spPr/>
        <p:txBody>
          <a:bodyPr/>
          <a:lstStyle/>
          <a:p>
            <a:r>
              <a:rPr lang="sv-FI" dirty="0"/>
              <a:t>Våra studiehandledare</a:t>
            </a:r>
          </a:p>
        </p:txBody>
      </p:sp>
      <p:sp>
        <p:nvSpPr>
          <p:cNvPr id="7" name="Romb 6">
            <a:extLst>
              <a:ext uri="{FF2B5EF4-FFF2-40B4-BE49-F238E27FC236}">
                <a16:creationId xmlns:a16="http://schemas.microsoft.com/office/drawing/2014/main" id="{4F925C8A-92CE-0F09-66DE-C561C4F79268}"/>
              </a:ext>
            </a:extLst>
          </p:cNvPr>
          <p:cNvSpPr/>
          <p:nvPr/>
        </p:nvSpPr>
        <p:spPr>
          <a:xfrm>
            <a:off x="5567486" y="882716"/>
            <a:ext cx="5844209" cy="4202810"/>
          </a:xfrm>
          <a:prstGeom prst="diamond">
            <a:avLst/>
          </a:prstGeom>
          <a:blipFill dpi="0" rotWithShape="1">
            <a:blip r:embed="rId7">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FI"/>
          </a:p>
        </p:txBody>
      </p:sp>
      <p:sp>
        <p:nvSpPr>
          <p:cNvPr id="8" name="Romb 7">
            <a:extLst>
              <a:ext uri="{FF2B5EF4-FFF2-40B4-BE49-F238E27FC236}">
                <a16:creationId xmlns:a16="http://schemas.microsoft.com/office/drawing/2014/main" id="{D4287940-A709-0570-F3D0-9A73E68BEE51}"/>
              </a:ext>
            </a:extLst>
          </p:cNvPr>
          <p:cNvSpPr/>
          <p:nvPr/>
        </p:nvSpPr>
        <p:spPr>
          <a:xfrm>
            <a:off x="9238623" y="188913"/>
            <a:ext cx="2788722" cy="2117250"/>
          </a:xfrm>
          <a:prstGeom prst="diamond">
            <a:avLst/>
          </a:prstGeom>
          <a:blipFill dpi="0" rotWithShape="1">
            <a:blip r:embed="rId8">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FI"/>
          </a:p>
        </p:txBody>
      </p:sp>
    </p:spTree>
    <p:extLst>
      <p:ext uri="{BB962C8B-B14F-4D97-AF65-F5344CB8AC3E}">
        <p14:creationId xmlns:p14="http://schemas.microsoft.com/office/powerpoint/2010/main" val="29288184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Underrubrik 3">
            <a:extLst>
              <a:ext uri="{FF2B5EF4-FFF2-40B4-BE49-F238E27FC236}">
                <a16:creationId xmlns:a16="http://schemas.microsoft.com/office/drawing/2014/main" id="{F86FD80D-46D3-D941-822D-32C6DACDA989}"/>
              </a:ext>
            </a:extLst>
          </p:cNvPr>
          <p:cNvSpPr>
            <a:spLocks noGrp="1"/>
          </p:cNvSpPr>
          <p:nvPr>
            <p:ph type="body" idx="1"/>
          </p:nvPr>
        </p:nvSpPr>
        <p:spPr/>
        <p:txBody>
          <a:bodyPr/>
          <a:lstStyle/>
          <a:p>
            <a:r>
              <a:rPr lang="sv-FI" dirty="0"/>
              <a:t>Utbildningsavtal</a:t>
            </a:r>
          </a:p>
          <a:p>
            <a:r>
              <a:rPr lang="sv-FI" dirty="0"/>
              <a:t>Internationellt utbyte</a:t>
            </a:r>
          </a:p>
          <a:p>
            <a:r>
              <a:rPr lang="sv-FI" dirty="0"/>
              <a:t>Läroavtal</a:t>
            </a:r>
          </a:p>
        </p:txBody>
      </p:sp>
      <p:sp>
        <p:nvSpPr>
          <p:cNvPr id="6" name="Platshållare för sidfot 5">
            <a:extLst>
              <a:ext uri="{FF2B5EF4-FFF2-40B4-BE49-F238E27FC236}">
                <a16:creationId xmlns:a16="http://schemas.microsoft.com/office/drawing/2014/main" id="{D47B4813-681F-8845-A729-10E7BB4D2D1B}"/>
              </a:ext>
            </a:extLst>
          </p:cNvPr>
          <p:cNvSpPr>
            <a:spLocks noGrp="1"/>
          </p:cNvSpPr>
          <p:nvPr>
            <p:ph type="ftr" sz="quarter" idx="11"/>
          </p:nvPr>
        </p:nvSpPr>
        <p:spPr/>
        <p:txBody>
          <a:bodyPr/>
          <a:lstStyle/>
          <a:p>
            <a:r>
              <a:rPr lang="sv-FI"/>
              <a:t>www.yrkesakademin.fi</a:t>
            </a:r>
            <a:endParaRPr lang="sv-FI" dirty="0"/>
          </a:p>
        </p:txBody>
      </p:sp>
      <p:sp>
        <p:nvSpPr>
          <p:cNvPr id="7" name="Platshållare för bildnummer 6">
            <a:extLst>
              <a:ext uri="{FF2B5EF4-FFF2-40B4-BE49-F238E27FC236}">
                <a16:creationId xmlns:a16="http://schemas.microsoft.com/office/drawing/2014/main" id="{847E9FBD-F029-144A-B9F2-D88F01FAAFB0}"/>
              </a:ext>
            </a:extLst>
          </p:cNvPr>
          <p:cNvSpPr>
            <a:spLocks noGrp="1"/>
          </p:cNvSpPr>
          <p:nvPr>
            <p:ph type="sldNum" sz="quarter" idx="12"/>
          </p:nvPr>
        </p:nvSpPr>
        <p:spPr/>
        <p:txBody>
          <a:bodyPr/>
          <a:lstStyle/>
          <a:p>
            <a:fld id="{C538573D-828C-AB48-B588-CA8F79CF1E46}" type="slidenum">
              <a:rPr lang="sv-FI" smtClean="0"/>
              <a:pPr/>
              <a:t>23</a:t>
            </a:fld>
            <a:endParaRPr lang="sv-FI" dirty="0"/>
          </a:p>
        </p:txBody>
      </p:sp>
      <p:sp>
        <p:nvSpPr>
          <p:cNvPr id="3" name="Rubrik 2">
            <a:extLst>
              <a:ext uri="{FF2B5EF4-FFF2-40B4-BE49-F238E27FC236}">
                <a16:creationId xmlns:a16="http://schemas.microsoft.com/office/drawing/2014/main" id="{5F1280EE-3458-4347-97FD-D3680C17D579}"/>
              </a:ext>
            </a:extLst>
          </p:cNvPr>
          <p:cNvSpPr>
            <a:spLocks noGrp="1"/>
          </p:cNvSpPr>
          <p:nvPr>
            <p:ph type="title"/>
          </p:nvPr>
        </p:nvSpPr>
        <p:spPr/>
        <p:txBody>
          <a:bodyPr/>
          <a:lstStyle/>
          <a:p>
            <a:r>
              <a:rPr lang="sv-FI" dirty="0"/>
              <a:t>Utbildning som ordnas på en arbetsplats</a:t>
            </a:r>
          </a:p>
        </p:txBody>
      </p:sp>
    </p:spTree>
    <p:extLst>
      <p:ext uri="{BB962C8B-B14F-4D97-AF65-F5344CB8AC3E}">
        <p14:creationId xmlns:p14="http://schemas.microsoft.com/office/powerpoint/2010/main" val="75783461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CE13CE8B-5209-A24B-B394-FA4A4F97B7CC}"/>
              </a:ext>
            </a:extLst>
          </p:cNvPr>
          <p:cNvSpPr>
            <a:spLocks noGrp="1"/>
          </p:cNvSpPr>
          <p:nvPr>
            <p:ph type="title"/>
          </p:nvPr>
        </p:nvSpPr>
        <p:spPr/>
        <p:txBody>
          <a:bodyPr/>
          <a:lstStyle/>
          <a:p>
            <a:r>
              <a:rPr lang="sv-FI" dirty="0"/>
              <a:t>Utbildning på arbetsplatsen</a:t>
            </a:r>
          </a:p>
        </p:txBody>
      </p:sp>
      <p:sp>
        <p:nvSpPr>
          <p:cNvPr id="3" name="Platshållare för innehåll 2">
            <a:extLst>
              <a:ext uri="{FF2B5EF4-FFF2-40B4-BE49-F238E27FC236}">
                <a16:creationId xmlns:a16="http://schemas.microsoft.com/office/drawing/2014/main" id="{C35BE975-6EBA-E24C-B764-1E1CF314866F}"/>
              </a:ext>
            </a:extLst>
          </p:cNvPr>
          <p:cNvSpPr>
            <a:spLocks noGrp="1"/>
          </p:cNvSpPr>
          <p:nvPr>
            <p:ph idx="1"/>
          </p:nvPr>
        </p:nvSpPr>
        <p:spPr/>
        <p:txBody>
          <a:bodyPr>
            <a:normAutofit/>
          </a:bodyPr>
          <a:lstStyle/>
          <a:p>
            <a:pPr>
              <a:lnSpc>
                <a:spcPct val="100000"/>
              </a:lnSpc>
            </a:pPr>
            <a:r>
              <a:rPr lang="sv-FI" dirty="0"/>
              <a:t>Arbetsplatsen är lärmiljön och arbetsuppgifterna är i fokus</a:t>
            </a:r>
          </a:p>
          <a:p>
            <a:pPr>
              <a:lnSpc>
                <a:spcPct val="100000"/>
              </a:lnSpc>
            </a:pPr>
            <a:r>
              <a:rPr lang="sv-FI" dirty="0"/>
              <a:t>Lärandet planeras i studerandes personliga utvecklingsplan för kunnandet (PUK)</a:t>
            </a:r>
          </a:p>
          <a:p>
            <a:pPr>
              <a:lnSpc>
                <a:spcPct val="100000"/>
              </a:lnSpc>
            </a:pPr>
            <a:r>
              <a:rPr lang="sv-FI" dirty="0"/>
              <a:t>Studerande lär sig genom praktiska arbetsuppgifter </a:t>
            </a:r>
          </a:p>
          <a:p>
            <a:pPr>
              <a:lnSpc>
                <a:spcPct val="100000"/>
              </a:lnSpc>
            </a:pPr>
            <a:r>
              <a:rPr lang="sv-FI" dirty="0"/>
              <a:t>En del eller hela utbildningen sker på arbetsplatsen </a:t>
            </a:r>
            <a:br>
              <a:rPr lang="sv-FI" dirty="0"/>
            </a:br>
            <a:endParaRPr lang="sv-FI" dirty="0"/>
          </a:p>
          <a:p>
            <a:pPr marL="0" indent="0">
              <a:lnSpc>
                <a:spcPct val="100000"/>
              </a:lnSpc>
              <a:buNone/>
            </a:pPr>
            <a:r>
              <a:rPr lang="sv-FI" b="1" dirty="0"/>
              <a:t>Utbildningsavtal (UA)</a:t>
            </a:r>
          </a:p>
          <a:p>
            <a:pPr>
              <a:lnSpc>
                <a:spcPct val="100000"/>
              </a:lnSpc>
            </a:pPr>
            <a:r>
              <a:rPr lang="sv-FI" dirty="0"/>
              <a:t>Planeras tillsammans med arbetsgivaren, studerande förblir studerande</a:t>
            </a:r>
          </a:p>
          <a:p>
            <a:pPr>
              <a:lnSpc>
                <a:spcPct val="100000"/>
              </a:lnSpc>
            </a:pPr>
            <a:r>
              <a:rPr lang="sv-FI" dirty="0"/>
              <a:t>Studerande får inte lön eller annan ersättning av arbetsgivaren  </a:t>
            </a:r>
          </a:p>
          <a:p>
            <a:pPr>
              <a:lnSpc>
                <a:spcPct val="100000"/>
              </a:lnSpc>
            </a:pPr>
            <a:r>
              <a:rPr lang="sv-FI" dirty="0"/>
              <a:t>Möjlighet till studiestöd</a:t>
            </a:r>
          </a:p>
          <a:p>
            <a:pPr>
              <a:lnSpc>
                <a:spcPct val="100000"/>
              </a:lnSpc>
            </a:pPr>
            <a:r>
              <a:rPr lang="sv-FI" dirty="0"/>
              <a:t>Ingås för en eller flera examensdelar eller delar av dessa</a:t>
            </a:r>
          </a:p>
          <a:p>
            <a:pPr>
              <a:lnSpc>
                <a:spcPct val="100000"/>
              </a:lnSpc>
            </a:pPr>
            <a:endParaRPr lang="sv-FI" dirty="0"/>
          </a:p>
          <a:p>
            <a:pPr>
              <a:lnSpc>
                <a:spcPct val="100000"/>
              </a:lnSpc>
            </a:pPr>
            <a:endParaRPr lang="sv-FI" dirty="0"/>
          </a:p>
        </p:txBody>
      </p:sp>
      <p:sp>
        <p:nvSpPr>
          <p:cNvPr id="4" name="Platshållare för sidfot 3">
            <a:extLst>
              <a:ext uri="{FF2B5EF4-FFF2-40B4-BE49-F238E27FC236}">
                <a16:creationId xmlns:a16="http://schemas.microsoft.com/office/drawing/2014/main" id="{B8228B29-CC61-1B41-BE10-515E6E9C795E}"/>
              </a:ext>
            </a:extLst>
          </p:cNvPr>
          <p:cNvSpPr>
            <a:spLocks noGrp="1"/>
          </p:cNvSpPr>
          <p:nvPr>
            <p:ph type="ftr" sz="quarter" idx="11"/>
          </p:nvPr>
        </p:nvSpPr>
        <p:spPr/>
        <p:txBody>
          <a:bodyPr/>
          <a:lstStyle/>
          <a:p>
            <a:r>
              <a:rPr lang="sv-FI" dirty="0"/>
              <a:t>www.yrkesakademin.fi</a:t>
            </a:r>
          </a:p>
        </p:txBody>
      </p:sp>
      <p:sp>
        <p:nvSpPr>
          <p:cNvPr id="5" name="Platshållare för bildnummer 4">
            <a:extLst>
              <a:ext uri="{FF2B5EF4-FFF2-40B4-BE49-F238E27FC236}">
                <a16:creationId xmlns:a16="http://schemas.microsoft.com/office/drawing/2014/main" id="{95A76DA9-CE64-6145-9619-9298AB013683}"/>
              </a:ext>
            </a:extLst>
          </p:cNvPr>
          <p:cNvSpPr>
            <a:spLocks noGrp="1"/>
          </p:cNvSpPr>
          <p:nvPr>
            <p:ph type="sldNum" sz="quarter" idx="12"/>
          </p:nvPr>
        </p:nvSpPr>
        <p:spPr/>
        <p:txBody>
          <a:bodyPr/>
          <a:lstStyle/>
          <a:p>
            <a:fld id="{C538573D-828C-AB48-B588-CA8F79CF1E46}" type="slidenum">
              <a:rPr lang="sv-FI" smtClean="0"/>
              <a:pPr/>
              <a:t>24</a:t>
            </a:fld>
            <a:endParaRPr lang="sv-FI" dirty="0"/>
          </a:p>
        </p:txBody>
      </p:sp>
    </p:spTree>
    <p:extLst>
      <p:ext uri="{BB962C8B-B14F-4D97-AF65-F5344CB8AC3E}">
        <p14:creationId xmlns:p14="http://schemas.microsoft.com/office/powerpoint/2010/main" val="272562710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latshållare för innehåll 3"/>
          <p:cNvSpPr>
            <a:spLocks noGrp="1"/>
          </p:cNvSpPr>
          <p:nvPr>
            <p:ph idx="1"/>
          </p:nvPr>
        </p:nvSpPr>
        <p:spPr/>
        <p:txBody>
          <a:bodyPr>
            <a:normAutofit/>
          </a:bodyPr>
          <a:lstStyle/>
          <a:p>
            <a:pPr>
              <a:lnSpc>
                <a:spcPct val="100000"/>
              </a:lnSpc>
              <a:spcBef>
                <a:spcPct val="0"/>
              </a:spcBef>
            </a:pPr>
            <a:r>
              <a:rPr lang="sv-FI" altLang="sv-FI" dirty="0"/>
              <a:t>Både studerande och personal har möjlighet att delta i internationellt utbyte i olika former</a:t>
            </a:r>
          </a:p>
          <a:p>
            <a:pPr marL="0" indent="0">
              <a:lnSpc>
                <a:spcPct val="100000"/>
              </a:lnSpc>
              <a:spcBef>
                <a:spcPct val="0"/>
              </a:spcBef>
              <a:buNone/>
            </a:pPr>
            <a:endParaRPr lang="sv-FI" altLang="sv-FI" dirty="0"/>
          </a:p>
          <a:p>
            <a:pPr>
              <a:lnSpc>
                <a:spcPct val="100000"/>
              </a:lnSpc>
              <a:spcBef>
                <a:spcPct val="0"/>
              </a:spcBef>
            </a:pPr>
            <a:r>
              <a:rPr lang="sv-FI" altLang="sv-FI" dirty="0"/>
              <a:t>Som studerande kan du delta i internationella UA-perioder som ger dig många nyttiga upplevelser och erfarenheter</a:t>
            </a:r>
          </a:p>
        </p:txBody>
      </p:sp>
      <p:sp>
        <p:nvSpPr>
          <p:cNvPr id="2" name="Rubrik 1"/>
          <p:cNvSpPr>
            <a:spLocks noGrp="1"/>
          </p:cNvSpPr>
          <p:nvPr>
            <p:ph type="title"/>
          </p:nvPr>
        </p:nvSpPr>
        <p:spPr/>
        <p:txBody>
          <a:bodyPr>
            <a:normAutofit/>
          </a:bodyPr>
          <a:lstStyle/>
          <a:p>
            <a:r>
              <a:rPr lang="sv-FI" sz="4000" dirty="0"/>
              <a:t>Internationellt utbyte</a:t>
            </a:r>
          </a:p>
        </p:txBody>
      </p:sp>
      <p:sp>
        <p:nvSpPr>
          <p:cNvPr id="5" name="Platshållare för text 4"/>
          <p:cNvSpPr>
            <a:spLocks noGrp="1"/>
          </p:cNvSpPr>
          <p:nvPr>
            <p:ph type="body" sz="half" idx="4294967295"/>
          </p:nvPr>
        </p:nvSpPr>
        <p:spPr>
          <a:xfrm>
            <a:off x="702366" y="4506913"/>
            <a:ext cx="5021263" cy="1693862"/>
          </a:xfrm>
          <a:noFill/>
          <a:ln>
            <a:solidFill>
              <a:schemeClr val="accent1"/>
            </a:solidFill>
          </a:ln>
        </p:spPr>
        <p:txBody>
          <a:bodyPr vert="horz" lIns="91440" tIns="45720" rIns="91440" bIns="45720" rtlCol="0" anchor="ctr">
            <a:normAutofit/>
          </a:bodyPr>
          <a:lstStyle/>
          <a:p>
            <a:pPr marL="0" indent="0" algn="ctr">
              <a:buNone/>
            </a:pPr>
            <a:r>
              <a:rPr lang="sv-FI" altLang="sv-FI" sz="2400" dirty="0">
                <a:latin typeface="Neo Sans Pro"/>
              </a:rPr>
              <a:t>Gör din utbildning på arbetsplats utomlands hos någon av våra över 20 samarbetspartners!</a:t>
            </a:r>
            <a:endParaRPr lang="sv-FI" sz="2400" dirty="0">
              <a:latin typeface="Neo Sans Pro"/>
            </a:endParaRPr>
          </a:p>
        </p:txBody>
      </p:sp>
    </p:spTree>
    <p:extLst>
      <p:ext uri="{BB962C8B-B14F-4D97-AF65-F5344CB8AC3E}">
        <p14:creationId xmlns:p14="http://schemas.microsoft.com/office/powerpoint/2010/main" val="201434393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CE13CE8B-5209-A24B-B394-FA4A4F97B7CC}"/>
              </a:ext>
            </a:extLst>
          </p:cNvPr>
          <p:cNvSpPr>
            <a:spLocks noGrp="1"/>
          </p:cNvSpPr>
          <p:nvPr>
            <p:ph type="title"/>
          </p:nvPr>
        </p:nvSpPr>
        <p:spPr/>
        <p:txBody>
          <a:bodyPr/>
          <a:lstStyle/>
          <a:p>
            <a:r>
              <a:rPr lang="sv-FI" dirty="0"/>
              <a:t>Läroavtal</a:t>
            </a:r>
          </a:p>
        </p:txBody>
      </p:sp>
      <p:sp>
        <p:nvSpPr>
          <p:cNvPr id="3" name="Platshållare för innehåll 2">
            <a:extLst>
              <a:ext uri="{FF2B5EF4-FFF2-40B4-BE49-F238E27FC236}">
                <a16:creationId xmlns:a16="http://schemas.microsoft.com/office/drawing/2014/main" id="{C35BE975-6EBA-E24C-B764-1E1CF314866F}"/>
              </a:ext>
            </a:extLst>
          </p:cNvPr>
          <p:cNvSpPr>
            <a:spLocks noGrp="1"/>
          </p:cNvSpPr>
          <p:nvPr>
            <p:ph idx="1"/>
          </p:nvPr>
        </p:nvSpPr>
        <p:spPr>
          <a:xfrm>
            <a:off x="407988" y="1272540"/>
            <a:ext cx="10177130" cy="5172075"/>
          </a:xfrm>
        </p:spPr>
        <p:txBody>
          <a:bodyPr>
            <a:noAutofit/>
          </a:bodyPr>
          <a:lstStyle/>
          <a:p>
            <a:pPr marL="0" indent="0">
              <a:lnSpc>
                <a:spcPct val="100000"/>
              </a:lnSpc>
              <a:buNone/>
            </a:pPr>
            <a:endParaRPr lang="sv-FI" dirty="0"/>
          </a:p>
          <a:p>
            <a:pPr>
              <a:lnSpc>
                <a:spcPct val="100000"/>
              </a:lnSpc>
            </a:pPr>
            <a:r>
              <a:rPr lang="sv-FI" dirty="0"/>
              <a:t>Erbjuds inom alla våra utbildningar, kan gälla en examensdel, delar av examensdelar eller en hel examen</a:t>
            </a:r>
          </a:p>
          <a:p>
            <a:pPr>
              <a:lnSpc>
                <a:spcPct val="100000"/>
              </a:lnSpc>
            </a:pPr>
            <a:r>
              <a:rPr lang="sv-FI" dirty="0"/>
              <a:t>planeras individuellt för varje studerande och i samarbete med arbetsgivaren</a:t>
            </a:r>
          </a:p>
          <a:p>
            <a:pPr>
              <a:lnSpc>
                <a:spcPct val="100000"/>
              </a:lnSpc>
            </a:pPr>
            <a:r>
              <a:rPr lang="sv-FI" dirty="0"/>
              <a:t>Baserar sig på ett arbetsavtal eller ett tjänsteförhållande, studerande blir arbetstagare</a:t>
            </a:r>
          </a:p>
          <a:p>
            <a:pPr>
              <a:lnSpc>
                <a:spcPct val="100000"/>
              </a:lnSpc>
            </a:pPr>
            <a:r>
              <a:rPr lang="sv-FI" dirty="0"/>
              <a:t>Lärande genom praktiska arbetsuppgifter på arbetsplatsen kombineras med lärande i andra lärmiljöer, t.ex. vid YA eller genom lärande via nätet</a:t>
            </a:r>
          </a:p>
          <a:p>
            <a:pPr>
              <a:lnSpc>
                <a:spcPct val="100000"/>
              </a:lnSpc>
            </a:pPr>
            <a:r>
              <a:rPr lang="sv-FI" dirty="0"/>
              <a:t>Handledning på arbetsplatsen, ansvarig arbetsplatshandledare utses</a:t>
            </a:r>
          </a:p>
          <a:p>
            <a:pPr>
              <a:lnSpc>
                <a:spcPct val="100000"/>
              </a:lnSpc>
            </a:pPr>
            <a:r>
              <a:rPr lang="sv-FI" dirty="0"/>
              <a:t>Lön enligt kollektivavtal, möjlighet att söka studiesociala förmåner</a:t>
            </a:r>
          </a:p>
          <a:p>
            <a:pPr>
              <a:lnSpc>
                <a:spcPct val="100000"/>
              </a:lnSpc>
            </a:pPr>
            <a:r>
              <a:rPr lang="sv-FI" dirty="0"/>
              <a:t>Arbetstid minst 25 timmar i veckan i medeltal</a:t>
            </a:r>
          </a:p>
          <a:p>
            <a:pPr>
              <a:lnSpc>
                <a:spcPct val="100000"/>
              </a:lnSpc>
            </a:pPr>
            <a:r>
              <a:rPr lang="sv-FI" dirty="0"/>
              <a:t>Åldersgräns 15 år för att inleda läroavtal</a:t>
            </a:r>
          </a:p>
          <a:p>
            <a:pPr>
              <a:lnSpc>
                <a:spcPct val="100000"/>
              </a:lnSpc>
            </a:pPr>
            <a:r>
              <a:rPr lang="sv-FI" dirty="0"/>
              <a:t>Passar både för nya sökande och för studerande som redan inlett studier vid YA</a:t>
            </a:r>
          </a:p>
          <a:p>
            <a:pPr>
              <a:lnSpc>
                <a:spcPct val="100000"/>
              </a:lnSpc>
            </a:pPr>
            <a:endParaRPr lang="sv-FI" dirty="0"/>
          </a:p>
          <a:p>
            <a:pPr>
              <a:lnSpc>
                <a:spcPct val="100000"/>
              </a:lnSpc>
            </a:pPr>
            <a:endParaRPr lang="sv-FI" dirty="0"/>
          </a:p>
          <a:p>
            <a:pPr>
              <a:lnSpc>
                <a:spcPct val="100000"/>
              </a:lnSpc>
            </a:pPr>
            <a:endParaRPr lang="sv-FI" dirty="0"/>
          </a:p>
        </p:txBody>
      </p:sp>
      <p:sp>
        <p:nvSpPr>
          <p:cNvPr id="4" name="Platshållare för sidfot 3">
            <a:extLst>
              <a:ext uri="{FF2B5EF4-FFF2-40B4-BE49-F238E27FC236}">
                <a16:creationId xmlns:a16="http://schemas.microsoft.com/office/drawing/2014/main" id="{B8228B29-CC61-1B41-BE10-515E6E9C795E}"/>
              </a:ext>
            </a:extLst>
          </p:cNvPr>
          <p:cNvSpPr>
            <a:spLocks noGrp="1"/>
          </p:cNvSpPr>
          <p:nvPr>
            <p:ph type="ftr" sz="quarter" idx="11"/>
          </p:nvPr>
        </p:nvSpPr>
        <p:spPr/>
        <p:txBody>
          <a:bodyPr/>
          <a:lstStyle/>
          <a:p>
            <a:r>
              <a:rPr lang="sv-FI" dirty="0"/>
              <a:t>www.yrkesakademin.fi</a:t>
            </a:r>
          </a:p>
        </p:txBody>
      </p:sp>
      <p:sp>
        <p:nvSpPr>
          <p:cNvPr id="5" name="Platshållare för bildnummer 4">
            <a:extLst>
              <a:ext uri="{FF2B5EF4-FFF2-40B4-BE49-F238E27FC236}">
                <a16:creationId xmlns:a16="http://schemas.microsoft.com/office/drawing/2014/main" id="{95A76DA9-CE64-6145-9619-9298AB013683}"/>
              </a:ext>
            </a:extLst>
          </p:cNvPr>
          <p:cNvSpPr>
            <a:spLocks noGrp="1"/>
          </p:cNvSpPr>
          <p:nvPr>
            <p:ph type="sldNum" sz="quarter" idx="12"/>
          </p:nvPr>
        </p:nvSpPr>
        <p:spPr/>
        <p:txBody>
          <a:bodyPr/>
          <a:lstStyle/>
          <a:p>
            <a:fld id="{C538573D-828C-AB48-B588-CA8F79CF1E46}" type="slidenum">
              <a:rPr lang="sv-FI" smtClean="0"/>
              <a:pPr/>
              <a:t>26</a:t>
            </a:fld>
            <a:endParaRPr lang="sv-FI" dirty="0"/>
          </a:p>
        </p:txBody>
      </p:sp>
    </p:spTree>
    <p:extLst>
      <p:ext uri="{BB962C8B-B14F-4D97-AF65-F5344CB8AC3E}">
        <p14:creationId xmlns:p14="http://schemas.microsoft.com/office/powerpoint/2010/main" val="155173831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latshållare för innehåll 2">
            <a:extLst>
              <a:ext uri="{FF2B5EF4-FFF2-40B4-BE49-F238E27FC236}">
                <a16:creationId xmlns:a16="http://schemas.microsoft.com/office/drawing/2014/main" id="{C35BE975-6EBA-E24C-B764-1E1CF314866F}"/>
              </a:ext>
            </a:extLst>
          </p:cNvPr>
          <p:cNvSpPr>
            <a:spLocks noGrp="1"/>
          </p:cNvSpPr>
          <p:nvPr>
            <p:ph idx="1"/>
          </p:nvPr>
        </p:nvSpPr>
        <p:spPr/>
        <p:txBody>
          <a:bodyPr>
            <a:normAutofit/>
          </a:bodyPr>
          <a:lstStyle/>
          <a:p>
            <a:r>
              <a:rPr lang="sv-FI" dirty="0"/>
              <a:t>Kan kombineras! </a:t>
            </a:r>
          </a:p>
          <a:p>
            <a:pPr lvl="1"/>
            <a:r>
              <a:rPr lang="sv-FI" sz="1800" dirty="0"/>
              <a:t>En kombination av utbildningsavtal och läroavtal på </a:t>
            </a:r>
          </a:p>
          <a:p>
            <a:pPr marL="412750" lvl="1" indent="0">
              <a:buNone/>
            </a:pPr>
            <a:r>
              <a:rPr lang="sv-FI" sz="1800" dirty="0"/>
              <a:t>   samma arbetsplats eller på flera arbetsplatser</a:t>
            </a:r>
          </a:p>
          <a:p>
            <a:endParaRPr lang="sv-FI" dirty="0"/>
          </a:p>
          <a:p>
            <a:r>
              <a:rPr lang="sv-FI" dirty="0"/>
              <a:t>Flexibilitet </a:t>
            </a:r>
          </a:p>
        </p:txBody>
      </p:sp>
      <p:sp>
        <p:nvSpPr>
          <p:cNvPr id="4" name="Platshållare för sidfot 3">
            <a:extLst>
              <a:ext uri="{FF2B5EF4-FFF2-40B4-BE49-F238E27FC236}">
                <a16:creationId xmlns:a16="http://schemas.microsoft.com/office/drawing/2014/main" id="{B8228B29-CC61-1B41-BE10-515E6E9C795E}"/>
              </a:ext>
            </a:extLst>
          </p:cNvPr>
          <p:cNvSpPr>
            <a:spLocks noGrp="1"/>
          </p:cNvSpPr>
          <p:nvPr>
            <p:ph type="ftr" sz="quarter" idx="11"/>
          </p:nvPr>
        </p:nvSpPr>
        <p:spPr/>
        <p:txBody>
          <a:bodyPr/>
          <a:lstStyle/>
          <a:p>
            <a:r>
              <a:rPr lang="sv-FI" dirty="0"/>
              <a:t>www.yrkesakademin.fi</a:t>
            </a:r>
          </a:p>
        </p:txBody>
      </p:sp>
      <p:sp>
        <p:nvSpPr>
          <p:cNvPr id="5" name="Platshållare för bildnummer 4">
            <a:extLst>
              <a:ext uri="{FF2B5EF4-FFF2-40B4-BE49-F238E27FC236}">
                <a16:creationId xmlns:a16="http://schemas.microsoft.com/office/drawing/2014/main" id="{95A76DA9-CE64-6145-9619-9298AB013683}"/>
              </a:ext>
            </a:extLst>
          </p:cNvPr>
          <p:cNvSpPr>
            <a:spLocks noGrp="1"/>
          </p:cNvSpPr>
          <p:nvPr>
            <p:ph type="sldNum" sz="quarter" idx="12"/>
          </p:nvPr>
        </p:nvSpPr>
        <p:spPr/>
        <p:txBody>
          <a:bodyPr/>
          <a:lstStyle/>
          <a:p>
            <a:fld id="{C538573D-828C-AB48-B588-CA8F79CF1E46}" type="slidenum">
              <a:rPr lang="sv-FI" smtClean="0"/>
              <a:pPr/>
              <a:t>27</a:t>
            </a:fld>
            <a:endParaRPr lang="sv-FI" dirty="0"/>
          </a:p>
        </p:txBody>
      </p:sp>
      <p:sp>
        <p:nvSpPr>
          <p:cNvPr id="2" name="Rubrik 1">
            <a:extLst>
              <a:ext uri="{FF2B5EF4-FFF2-40B4-BE49-F238E27FC236}">
                <a16:creationId xmlns:a16="http://schemas.microsoft.com/office/drawing/2014/main" id="{CE13CE8B-5209-A24B-B394-FA4A4F97B7CC}"/>
              </a:ext>
            </a:extLst>
          </p:cNvPr>
          <p:cNvSpPr>
            <a:spLocks noGrp="1"/>
          </p:cNvSpPr>
          <p:nvPr>
            <p:ph type="title"/>
          </p:nvPr>
        </p:nvSpPr>
        <p:spPr/>
        <p:txBody>
          <a:bodyPr/>
          <a:lstStyle/>
          <a:p>
            <a:r>
              <a:rPr lang="sv-FI" dirty="0"/>
              <a:t>Utbildningsavtal och läroavtal</a:t>
            </a:r>
          </a:p>
        </p:txBody>
      </p:sp>
      <p:sp>
        <p:nvSpPr>
          <p:cNvPr id="6" name="Romb 5">
            <a:extLst>
              <a:ext uri="{FF2B5EF4-FFF2-40B4-BE49-F238E27FC236}">
                <a16:creationId xmlns:a16="http://schemas.microsoft.com/office/drawing/2014/main" id="{6D1597F1-1695-6C45-161F-CFFD580DAD0B}"/>
              </a:ext>
            </a:extLst>
          </p:cNvPr>
          <p:cNvSpPr/>
          <p:nvPr/>
        </p:nvSpPr>
        <p:spPr>
          <a:xfrm>
            <a:off x="7795592" y="599660"/>
            <a:ext cx="4300330" cy="3008245"/>
          </a:xfrm>
          <a:prstGeom prst="diamond">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FI"/>
          </a:p>
        </p:txBody>
      </p:sp>
      <p:sp>
        <p:nvSpPr>
          <p:cNvPr id="7" name="Romb 6">
            <a:extLst>
              <a:ext uri="{FF2B5EF4-FFF2-40B4-BE49-F238E27FC236}">
                <a16:creationId xmlns:a16="http://schemas.microsoft.com/office/drawing/2014/main" id="{EBE072F2-353F-CB88-BC0E-0385C4C95CE9}"/>
              </a:ext>
            </a:extLst>
          </p:cNvPr>
          <p:cNvSpPr/>
          <p:nvPr/>
        </p:nvSpPr>
        <p:spPr>
          <a:xfrm>
            <a:off x="5897216" y="2492757"/>
            <a:ext cx="4148103" cy="2782955"/>
          </a:xfrm>
          <a:prstGeom prst="diamond">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FI"/>
          </a:p>
        </p:txBody>
      </p:sp>
    </p:spTree>
    <p:extLst>
      <p:ext uri="{BB962C8B-B14F-4D97-AF65-F5344CB8AC3E}">
        <p14:creationId xmlns:p14="http://schemas.microsoft.com/office/powerpoint/2010/main" val="248389618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Platshållare för innehåll 5"/>
          <p:cNvSpPr>
            <a:spLocks noGrp="1"/>
          </p:cNvSpPr>
          <p:nvPr>
            <p:ph idx="1"/>
          </p:nvPr>
        </p:nvSpPr>
        <p:spPr/>
        <p:txBody>
          <a:bodyPr>
            <a:normAutofit/>
          </a:bodyPr>
          <a:lstStyle/>
          <a:p>
            <a:pPr marL="0" indent="0">
              <a:buNone/>
            </a:pPr>
            <a:endParaRPr lang="sv-FI" dirty="0"/>
          </a:p>
          <a:p>
            <a:pPr marL="0" indent="0">
              <a:buNone/>
            </a:pPr>
            <a:r>
              <a:rPr lang="sv-FI" dirty="0"/>
              <a:t>Marie-Louise Carp</a:t>
            </a:r>
          </a:p>
          <a:p>
            <a:pPr marL="0" indent="0">
              <a:buNone/>
            </a:pPr>
            <a:r>
              <a:rPr lang="sv-FI" dirty="0"/>
              <a:t>044 750 32 54</a:t>
            </a:r>
          </a:p>
          <a:p>
            <a:pPr marL="0" indent="0">
              <a:buNone/>
            </a:pPr>
            <a:r>
              <a:rPr lang="sv-FI" dirty="0">
                <a:hlinkClick r:id="rId2"/>
              </a:rPr>
              <a:t>marie-louise.carp@yrkesakademin.fi</a:t>
            </a:r>
            <a:r>
              <a:rPr lang="sv-FI" dirty="0"/>
              <a:t> </a:t>
            </a:r>
          </a:p>
          <a:p>
            <a:pPr marL="0" indent="0">
              <a:buNone/>
            </a:pPr>
            <a:endParaRPr lang="sv-FI" dirty="0"/>
          </a:p>
          <a:p>
            <a:pPr marL="0" indent="0">
              <a:buNone/>
            </a:pPr>
            <a:endParaRPr lang="sv-FI" dirty="0"/>
          </a:p>
          <a:p>
            <a:pPr marL="0" indent="0">
              <a:buNone/>
            </a:pPr>
            <a:r>
              <a:rPr lang="sv-FI" dirty="0"/>
              <a:t>Cecilia Becker</a:t>
            </a:r>
          </a:p>
          <a:p>
            <a:pPr marL="0" indent="0">
              <a:buNone/>
            </a:pPr>
            <a:r>
              <a:rPr lang="sv-FI" dirty="0"/>
              <a:t>040 184 06 75</a:t>
            </a:r>
          </a:p>
          <a:p>
            <a:pPr marL="0" indent="0">
              <a:buNone/>
            </a:pPr>
            <a:r>
              <a:rPr lang="sv-FI" dirty="0">
                <a:hlinkClick r:id="rId3"/>
              </a:rPr>
              <a:t>cecilia.becker@yrkesakademin.fi</a:t>
            </a:r>
            <a:endParaRPr lang="sv-FI" dirty="0"/>
          </a:p>
          <a:p>
            <a:pPr marL="0" indent="0">
              <a:buNone/>
            </a:pPr>
            <a:endParaRPr lang="sv-FI" dirty="0"/>
          </a:p>
          <a:p>
            <a:pPr marL="0" indent="0">
              <a:buNone/>
            </a:pPr>
            <a:endParaRPr lang="sv-FI" dirty="0"/>
          </a:p>
          <a:p>
            <a:pPr marL="0" indent="0">
              <a:buNone/>
            </a:pPr>
            <a:r>
              <a:rPr lang="sv-FI" dirty="0"/>
              <a:t>Tveka inte att ta kontakt! Vi finns till för dej!</a:t>
            </a:r>
          </a:p>
          <a:p>
            <a:pPr marL="0" indent="0">
              <a:buNone/>
            </a:pPr>
            <a:r>
              <a:rPr lang="sv-FI" u="sng" dirty="0">
                <a:hlinkClick r:id="rId4"/>
              </a:rPr>
              <a:t>laroavtal@yrkesakademin.fi</a:t>
            </a:r>
            <a:r>
              <a:rPr lang="sv-FI" dirty="0"/>
              <a:t> </a:t>
            </a:r>
          </a:p>
          <a:p>
            <a:pPr marL="0" indent="0">
              <a:buNone/>
            </a:pPr>
            <a:endParaRPr lang="sv-FI" dirty="0"/>
          </a:p>
        </p:txBody>
      </p:sp>
      <p:sp>
        <p:nvSpPr>
          <p:cNvPr id="4" name="Platshållare för sidfot 3">
            <a:extLst>
              <a:ext uri="{FF2B5EF4-FFF2-40B4-BE49-F238E27FC236}">
                <a16:creationId xmlns:a16="http://schemas.microsoft.com/office/drawing/2014/main" id="{ADA60A30-5322-B14D-AF3A-F1E039305C86}"/>
              </a:ext>
            </a:extLst>
          </p:cNvPr>
          <p:cNvSpPr>
            <a:spLocks noGrp="1"/>
          </p:cNvSpPr>
          <p:nvPr>
            <p:ph type="ftr" sz="quarter" idx="11"/>
          </p:nvPr>
        </p:nvSpPr>
        <p:spPr/>
        <p:txBody>
          <a:bodyPr/>
          <a:lstStyle/>
          <a:p>
            <a:r>
              <a:rPr lang="sv-FI"/>
              <a:t>www.yrkesakademin.fi</a:t>
            </a:r>
            <a:endParaRPr lang="sv-FI" dirty="0"/>
          </a:p>
        </p:txBody>
      </p:sp>
      <p:sp>
        <p:nvSpPr>
          <p:cNvPr id="5" name="Platshållare för bildnummer 4">
            <a:extLst>
              <a:ext uri="{FF2B5EF4-FFF2-40B4-BE49-F238E27FC236}">
                <a16:creationId xmlns:a16="http://schemas.microsoft.com/office/drawing/2014/main" id="{42817661-BD1E-4D4B-861F-E76D280D58CE}"/>
              </a:ext>
            </a:extLst>
          </p:cNvPr>
          <p:cNvSpPr>
            <a:spLocks noGrp="1"/>
          </p:cNvSpPr>
          <p:nvPr>
            <p:ph type="sldNum" sz="quarter" idx="12"/>
          </p:nvPr>
        </p:nvSpPr>
        <p:spPr/>
        <p:txBody>
          <a:bodyPr/>
          <a:lstStyle/>
          <a:p>
            <a:fld id="{C538573D-828C-AB48-B588-CA8F79CF1E46}" type="slidenum">
              <a:rPr lang="sv-FI" smtClean="0"/>
              <a:pPr/>
              <a:t>28</a:t>
            </a:fld>
            <a:endParaRPr lang="sv-FI" dirty="0"/>
          </a:p>
        </p:txBody>
      </p:sp>
      <p:sp>
        <p:nvSpPr>
          <p:cNvPr id="2" name="Rubrik 1"/>
          <p:cNvSpPr>
            <a:spLocks noGrp="1"/>
          </p:cNvSpPr>
          <p:nvPr>
            <p:ph type="title"/>
          </p:nvPr>
        </p:nvSpPr>
        <p:spPr/>
        <p:txBody>
          <a:bodyPr/>
          <a:lstStyle/>
          <a:p>
            <a:r>
              <a:rPr lang="sv-FI" dirty="0"/>
              <a:t>Våra läroavtalskoordinatorer</a:t>
            </a:r>
          </a:p>
        </p:txBody>
      </p:sp>
      <p:sp>
        <p:nvSpPr>
          <p:cNvPr id="3" name="Romb 2">
            <a:extLst>
              <a:ext uri="{FF2B5EF4-FFF2-40B4-BE49-F238E27FC236}">
                <a16:creationId xmlns:a16="http://schemas.microsoft.com/office/drawing/2014/main" id="{6168ED7C-A1AE-557F-3A9B-E300E32005C4}"/>
              </a:ext>
            </a:extLst>
          </p:cNvPr>
          <p:cNvSpPr/>
          <p:nvPr/>
        </p:nvSpPr>
        <p:spPr>
          <a:xfrm>
            <a:off x="6191938" y="1248257"/>
            <a:ext cx="5238062" cy="3515899"/>
          </a:xfrm>
          <a:prstGeom prst="diamond">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FI"/>
          </a:p>
        </p:txBody>
      </p:sp>
      <p:sp>
        <p:nvSpPr>
          <p:cNvPr id="7" name="Romb 6">
            <a:extLst>
              <a:ext uri="{FF2B5EF4-FFF2-40B4-BE49-F238E27FC236}">
                <a16:creationId xmlns:a16="http://schemas.microsoft.com/office/drawing/2014/main" id="{D36F909B-8BC1-7925-3492-76F931A5DE64}"/>
              </a:ext>
            </a:extLst>
          </p:cNvPr>
          <p:cNvSpPr/>
          <p:nvPr/>
        </p:nvSpPr>
        <p:spPr>
          <a:xfrm>
            <a:off x="9287191" y="457189"/>
            <a:ext cx="2595854" cy="1775803"/>
          </a:xfrm>
          <a:prstGeom prst="diamond">
            <a:avLst/>
          </a:prstGeom>
          <a:blipFill dpi="0" rotWithShape="1">
            <a:blip r:embed="rId6">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FI"/>
          </a:p>
        </p:txBody>
      </p:sp>
    </p:spTree>
    <p:extLst>
      <p:ext uri="{BB962C8B-B14F-4D97-AF65-F5344CB8AC3E}">
        <p14:creationId xmlns:p14="http://schemas.microsoft.com/office/powerpoint/2010/main" val="10274051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Platshållare för text 6"/>
          <p:cNvSpPr>
            <a:spLocks noGrp="1"/>
          </p:cNvSpPr>
          <p:nvPr>
            <p:ph type="body" idx="1"/>
          </p:nvPr>
        </p:nvSpPr>
        <p:spPr/>
        <p:txBody>
          <a:bodyPr/>
          <a:lstStyle/>
          <a:p>
            <a:r>
              <a:rPr lang="sv-FI" dirty="0"/>
              <a:t> </a:t>
            </a:r>
          </a:p>
        </p:txBody>
      </p:sp>
      <p:sp>
        <p:nvSpPr>
          <p:cNvPr id="2" name="Platshållare för sidfot 1"/>
          <p:cNvSpPr>
            <a:spLocks noGrp="1"/>
          </p:cNvSpPr>
          <p:nvPr>
            <p:ph type="ftr" sz="quarter" idx="11"/>
          </p:nvPr>
        </p:nvSpPr>
        <p:spPr/>
        <p:txBody>
          <a:bodyPr/>
          <a:lstStyle/>
          <a:p>
            <a:r>
              <a:rPr lang="sv-FI"/>
              <a:t>www.yrkesakademin.fi</a:t>
            </a:r>
            <a:endParaRPr lang="sv-FI" dirty="0"/>
          </a:p>
        </p:txBody>
      </p:sp>
      <p:sp>
        <p:nvSpPr>
          <p:cNvPr id="3" name="Platshållare för bildnummer 2"/>
          <p:cNvSpPr>
            <a:spLocks noGrp="1"/>
          </p:cNvSpPr>
          <p:nvPr>
            <p:ph type="sldNum" sz="quarter" idx="12"/>
          </p:nvPr>
        </p:nvSpPr>
        <p:spPr/>
        <p:txBody>
          <a:bodyPr/>
          <a:lstStyle/>
          <a:p>
            <a:fld id="{C538573D-828C-AB48-B588-CA8F79CF1E46}" type="slidenum">
              <a:rPr lang="sv-FI" smtClean="0"/>
              <a:pPr/>
              <a:t>29</a:t>
            </a:fld>
            <a:endParaRPr lang="sv-FI" dirty="0"/>
          </a:p>
        </p:txBody>
      </p:sp>
      <p:sp>
        <p:nvSpPr>
          <p:cNvPr id="6" name="Rubrik 5"/>
          <p:cNvSpPr>
            <a:spLocks noGrp="1"/>
          </p:cNvSpPr>
          <p:nvPr>
            <p:ph type="title"/>
          </p:nvPr>
        </p:nvSpPr>
        <p:spPr/>
        <p:txBody>
          <a:bodyPr/>
          <a:lstStyle/>
          <a:p>
            <a:r>
              <a:rPr lang="sv-FI" dirty="0"/>
              <a:t>Bo på internat</a:t>
            </a:r>
          </a:p>
        </p:txBody>
      </p:sp>
    </p:spTree>
    <p:extLst>
      <p:ext uri="{BB962C8B-B14F-4D97-AF65-F5344CB8AC3E}">
        <p14:creationId xmlns:p14="http://schemas.microsoft.com/office/powerpoint/2010/main" val="185844643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sidfot 1">
            <a:extLst>
              <a:ext uri="{FF2B5EF4-FFF2-40B4-BE49-F238E27FC236}">
                <a16:creationId xmlns:a16="http://schemas.microsoft.com/office/drawing/2014/main" id="{A6ED02EB-6D80-134E-87DC-C1E5FF816E04}"/>
              </a:ext>
            </a:extLst>
          </p:cNvPr>
          <p:cNvSpPr>
            <a:spLocks noGrp="1"/>
          </p:cNvSpPr>
          <p:nvPr>
            <p:ph type="ftr" sz="quarter" idx="11"/>
          </p:nvPr>
        </p:nvSpPr>
        <p:spPr/>
        <p:txBody>
          <a:bodyPr/>
          <a:lstStyle/>
          <a:p>
            <a:r>
              <a:rPr lang="sv-FI"/>
              <a:t>www.yrkesakademin.fi</a:t>
            </a:r>
            <a:endParaRPr lang="sv-FI" dirty="0"/>
          </a:p>
        </p:txBody>
      </p:sp>
      <p:sp>
        <p:nvSpPr>
          <p:cNvPr id="3" name="Platshållare för bildnummer 2">
            <a:extLst>
              <a:ext uri="{FF2B5EF4-FFF2-40B4-BE49-F238E27FC236}">
                <a16:creationId xmlns:a16="http://schemas.microsoft.com/office/drawing/2014/main" id="{349EAA88-49CE-5A42-845C-2ABD7DB42361}"/>
              </a:ext>
            </a:extLst>
          </p:cNvPr>
          <p:cNvSpPr>
            <a:spLocks noGrp="1"/>
          </p:cNvSpPr>
          <p:nvPr>
            <p:ph type="sldNum" sz="quarter" idx="12"/>
          </p:nvPr>
        </p:nvSpPr>
        <p:spPr/>
        <p:txBody>
          <a:bodyPr/>
          <a:lstStyle/>
          <a:p>
            <a:fld id="{C538573D-828C-AB48-B588-CA8F79CF1E46}" type="slidenum">
              <a:rPr lang="sv-FI" smtClean="0"/>
              <a:pPr/>
              <a:t>30</a:t>
            </a:fld>
            <a:endParaRPr lang="sv-FI" dirty="0"/>
          </a:p>
        </p:txBody>
      </p:sp>
      <p:sp>
        <p:nvSpPr>
          <p:cNvPr id="4" name="Rubrik 3">
            <a:extLst>
              <a:ext uri="{FF2B5EF4-FFF2-40B4-BE49-F238E27FC236}">
                <a16:creationId xmlns:a16="http://schemas.microsoft.com/office/drawing/2014/main" id="{D80AB3B2-DC98-DA46-80CD-737AD6F6CCAA}"/>
              </a:ext>
            </a:extLst>
          </p:cNvPr>
          <p:cNvSpPr>
            <a:spLocks noGrp="1"/>
          </p:cNvSpPr>
          <p:nvPr>
            <p:ph type="title"/>
          </p:nvPr>
        </p:nvSpPr>
        <p:spPr>
          <a:xfrm>
            <a:off x="407988" y="188913"/>
            <a:ext cx="10177130" cy="917511"/>
          </a:xfrm>
        </p:spPr>
        <p:txBody>
          <a:bodyPr/>
          <a:lstStyle/>
          <a:p>
            <a:r>
              <a:rPr lang="sv-FI" dirty="0"/>
              <a:t>Internaten vid Yrkesakademin i Österbotten</a:t>
            </a:r>
          </a:p>
        </p:txBody>
      </p:sp>
      <p:sp>
        <p:nvSpPr>
          <p:cNvPr id="5" name="Platshållare för innehåll 4">
            <a:extLst>
              <a:ext uri="{FF2B5EF4-FFF2-40B4-BE49-F238E27FC236}">
                <a16:creationId xmlns:a16="http://schemas.microsoft.com/office/drawing/2014/main" id="{E80960F8-8FE9-DA42-8D54-40A13F0E2FD5}"/>
              </a:ext>
            </a:extLst>
          </p:cNvPr>
          <p:cNvSpPr>
            <a:spLocks noGrp="1"/>
          </p:cNvSpPr>
          <p:nvPr>
            <p:ph sz="half" idx="1"/>
          </p:nvPr>
        </p:nvSpPr>
        <p:spPr>
          <a:xfrm>
            <a:off x="407988" y="1612237"/>
            <a:ext cx="3630612" cy="4588538"/>
          </a:xfrm>
        </p:spPr>
        <p:txBody>
          <a:bodyPr/>
          <a:lstStyle/>
          <a:p>
            <a:r>
              <a:rPr lang="sv-FI" sz="1600" dirty="0">
                <a:latin typeface="Neo Sans Pro" panose="020B0504030504040204" pitchFamily="34" charset="0"/>
                <a:cs typeface="Arial" panose="020B0604020202020204" pitchFamily="34" charset="0"/>
              </a:rPr>
              <a:t>YA kan erbjuda internatboende vid enheterna i </a:t>
            </a:r>
            <a:r>
              <a:rPr lang="sv-FI" sz="1600" b="1" dirty="0">
                <a:latin typeface="Neo Sans Pro" panose="020B0504030504040204" pitchFamily="34" charset="0"/>
                <a:cs typeface="Arial" panose="020B0604020202020204" pitchFamily="34" charset="0"/>
              </a:rPr>
              <a:t>Vasa</a:t>
            </a:r>
            <a:r>
              <a:rPr lang="sv-FI" sz="1600" dirty="0">
                <a:latin typeface="Neo Sans Pro" panose="020B0504030504040204" pitchFamily="34" charset="0"/>
                <a:cs typeface="Arial" panose="020B0604020202020204" pitchFamily="34" charset="0"/>
              </a:rPr>
              <a:t> och </a:t>
            </a:r>
            <a:r>
              <a:rPr lang="sv-FI" sz="1600" b="1" dirty="0">
                <a:latin typeface="Neo Sans Pro" panose="020B0504030504040204" pitchFamily="34" charset="0"/>
                <a:cs typeface="Arial" panose="020B0604020202020204" pitchFamily="34" charset="0"/>
              </a:rPr>
              <a:t>Närpes</a:t>
            </a:r>
          </a:p>
          <a:p>
            <a:endParaRPr lang="sv-FI" sz="1600" dirty="0">
              <a:latin typeface="Neo Sans Pro" panose="020B0504030504040204" pitchFamily="34" charset="0"/>
              <a:cs typeface="Arial" panose="020B0604020202020204" pitchFamily="34" charset="0"/>
            </a:endParaRPr>
          </a:p>
          <a:p>
            <a:r>
              <a:rPr lang="sv-FI" sz="1600" dirty="0">
                <a:latin typeface="Neo Sans Pro" panose="020B0504030504040204" pitchFamily="34" charset="0"/>
                <a:cs typeface="Arial" panose="020B0604020202020204" pitchFamily="34" charset="0"/>
              </a:rPr>
              <a:t>Antal platser </a:t>
            </a:r>
          </a:p>
          <a:p>
            <a:pPr marL="692150" lvl="1" indent="-342900"/>
            <a:r>
              <a:rPr lang="sv-FI" sz="1400" dirty="0">
                <a:latin typeface="Neo Sans Pro" panose="020B0504030504040204" pitchFamily="34" charset="0"/>
                <a:cs typeface="Arial" panose="020B0604020202020204" pitchFamily="34" charset="0"/>
              </a:rPr>
              <a:t>Vasa 	176</a:t>
            </a:r>
          </a:p>
          <a:p>
            <a:pPr marL="692150" lvl="1" indent="-342900"/>
            <a:r>
              <a:rPr lang="sv-FI" sz="1400" dirty="0">
                <a:latin typeface="Neo Sans Pro" panose="020B0504030504040204" pitchFamily="34" charset="0"/>
                <a:cs typeface="Arial" panose="020B0604020202020204" pitchFamily="34" charset="0"/>
              </a:rPr>
              <a:t>Närpes	  80</a:t>
            </a:r>
          </a:p>
          <a:p>
            <a:pPr marL="692150" lvl="1" indent="-342900"/>
            <a:endParaRPr lang="sv-FI" sz="1400" dirty="0">
              <a:latin typeface="Neo Sans Pro" panose="020B0504030504040204" pitchFamily="34" charset="0"/>
              <a:cs typeface="Arial" panose="020B0604020202020204" pitchFamily="34" charset="0"/>
            </a:endParaRPr>
          </a:p>
          <a:p>
            <a:pPr marL="342900" indent="-342900"/>
            <a:r>
              <a:rPr lang="sv-FI" sz="1600" dirty="0">
                <a:latin typeface="Neo Sans Pro" panose="020B0504030504040204" pitchFamily="34" charset="0"/>
                <a:cs typeface="Arial" panose="020B0604020202020204" pitchFamily="34" charset="0"/>
              </a:rPr>
              <a:t>Optima har också studerande på YAs internat i Vasa</a:t>
            </a:r>
          </a:p>
          <a:p>
            <a:endParaRPr lang="sv-FI" sz="1600" dirty="0">
              <a:latin typeface="Neo Sans Pro" panose="020B0504030504040204" pitchFamily="34" charset="0"/>
              <a:cs typeface="Arial" panose="020B0604020202020204" pitchFamily="34" charset="0"/>
            </a:endParaRPr>
          </a:p>
          <a:p>
            <a:r>
              <a:rPr lang="sv-FI" sz="1600" dirty="0">
                <a:latin typeface="Neo Sans Pro" panose="020B0504030504040204" pitchFamily="34" charset="0"/>
                <a:cs typeface="Arial" panose="020B0604020202020204" pitchFamily="34" charset="0"/>
              </a:rPr>
              <a:t>Att bo på internatet är en </a:t>
            </a:r>
            <a:r>
              <a:rPr lang="sv-FI" sz="1600" b="1" dirty="0">
                <a:latin typeface="Neo Sans Pro" panose="020B0504030504040204" pitchFamily="34" charset="0"/>
                <a:cs typeface="Arial" panose="020B0604020202020204" pitchFamily="34" charset="0"/>
              </a:rPr>
              <a:t>avgiftsfri förmån</a:t>
            </a:r>
            <a:r>
              <a:rPr lang="sv-FI" sz="1600" dirty="0">
                <a:latin typeface="Neo Sans Pro" panose="020B0504030504040204" pitchFamily="34" charset="0"/>
                <a:cs typeface="Arial" panose="020B0604020202020204" pitchFamily="34" charset="0"/>
              </a:rPr>
              <a:t> som YA beviljar studerande som studerar på heltid vid YA. </a:t>
            </a:r>
          </a:p>
          <a:p>
            <a:endParaRPr lang="sv-FI" dirty="0">
              <a:latin typeface="Neo Sans Pro" panose="020B0504030504040204" pitchFamily="34" charset="0"/>
            </a:endParaRPr>
          </a:p>
        </p:txBody>
      </p:sp>
      <p:sp>
        <p:nvSpPr>
          <p:cNvPr id="6" name="Platshållare för innehåll 5">
            <a:extLst>
              <a:ext uri="{FF2B5EF4-FFF2-40B4-BE49-F238E27FC236}">
                <a16:creationId xmlns:a16="http://schemas.microsoft.com/office/drawing/2014/main" id="{28D498FB-34FA-8F4D-968F-B394D38AA15B}"/>
              </a:ext>
            </a:extLst>
          </p:cNvPr>
          <p:cNvSpPr>
            <a:spLocks noGrp="1"/>
          </p:cNvSpPr>
          <p:nvPr>
            <p:ph sz="half" idx="13"/>
          </p:nvPr>
        </p:nvSpPr>
        <p:spPr>
          <a:xfrm>
            <a:off x="4517136" y="1614310"/>
            <a:ext cx="6707282" cy="4730928"/>
          </a:xfrm>
        </p:spPr>
        <p:txBody>
          <a:bodyPr>
            <a:normAutofit fontScale="47500" lnSpcReduction="20000"/>
          </a:bodyPr>
          <a:lstStyle/>
          <a:p>
            <a:r>
              <a:rPr lang="sv-FI" sz="2900" b="1" dirty="0">
                <a:latin typeface="Neo Sans Pro" panose="020B0504030504040204" pitchFamily="34" charset="0"/>
                <a:cs typeface="Arial" panose="020B0604020202020204" pitchFamily="34" charset="0"/>
              </a:rPr>
              <a:t>Ansökan och beslut</a:t>
            </a:r>
          </a:p>
          <a:p>
            <a:pPr marL="539750" lvl="1" indent="-127000"/>
            <a:r>
              <a:rPr lang="sv-FI" sz="2500" b="1" dirty="0">
                <a:latin typeface="Neo Sans Pro" panose="020B0504030504040204" pitchFamily="34" charset="0"/>
                <a:cs typeface="Arial" panose="020B0604020202020204" pitchFamily="34" charset="0"/>
              </a:rPr>
              <a:t>Ansökan om internatplats </a:t>
            </a:r>
            <a:r>
              <a:rPr lang="sv-FI" sz="2500" dirty="0">
                <a:latin typeface="Neo Sans Pro" panose="020B0504030504040204" pitchFamily="34" charset="0"/>
                <a:cs typeface="Arial" panose="020B0604020202020204" pitchFamily="34" charset="0"/>
              </a:rPr>
              <a:t>sker via Wilma då studerande bekräftar sin studieplats</a:t>
            </a:r>
          </a:p>
          <a:p>
            <a:pPr marL="412750" lvl="1" indent="0">
              <a:buNone/>
            </a:pPr>
            <a:r>
              <a:rPr lang="sv-FI" sz="2500" dirty="0">
                <a:latin typeface="Neo Sans Pro" panose="020B0504030504040204" pitchFamily="34" charset="0"/>
                <a:cs typeface="Arial" panose="020B0604020202020204" pitchFamily="34" charset="0"/>
              </a:rPr>
              <a:t>   till YA. Men kan också ske när som helst senare under året via Wilma.</a:t>
            </a:r>
          </a:p>
          <a:p>
            <a:pPr marL="539750" lvl="1" indent="-127000"/>
            <a:r>
              <a:rPr lang="sv-FI" sz="2500" dirty="0">
                <a:latin typeface="Neo Sans Pro" panose="020B0504030504040204" pitchFamily="34" charset="0"/>
                <a:cs typeface="Arial" panose="020B0604020202020204" pitchFamily="34" charset="0"/>
              </a:rPr>
              <a:t>Studerande får ett </a:t>
            </a:r>
            <a:r>
              <a:rPr lang="sv-FI" sz="2500" b="1" dirty="0">
                <a:latin typeface="Neo Sans Pro" panose="020B0504030504040204" pitchFamily="34" charset="0"/>
                <a:cs typeface="Arial" panose="020B0604020202020204" pitchFamily="34" charset="0"/>
              </a:rPr>
              <a:t>separat beslut </a:t>
            </a:r>
            <a:r>
              <a:rPr lang="sv-FI" sz="2500" dirty="0">
                <a:latin typeface="Neo Sans Pro" panose="020B0504030504040204" pitchFamily="34" charset="0"/>
                <a:cs typeface="Arial" panose="020B0604020202020204" pitchFamily="34" charset="0"/>
              </a:rPr>
              <a:t>om internatplats, per e-post, i slutet på</a:t>
            </a:r>
          </a:p>
          <a:p>
            <a:pPr marL="412750" lvl="1" indent="0">
              <a:buNone/>
            </a:pPr>
            <a:r>
              <a:rPr lang="sv-FI" sz="2500" dirty="0">
                <a:latin typeface="Neo Sans Pro" panose="020B0504030504040204" pitchFamily="34" charset="0"/>
                <a:cs typeface="Arial" panose="020B0604020202020204" pitchFamily="34" charset="0"/>
              </a:rPr>
              <a:t>    juni/början av juli. En plats beviljas alltid för ett läsår åt gången. Ny ansökan bör göras</a:t>
            </a:r>
          </a:p>
          <a:p>
            <a:pPr marL="412750" lvl="1" indent="0">
              <a:buNone/>
            </a:pPr>
            <a:r>
              <a:rPr lang="sv-FI" sz="2500" dirty="0">
                <a:latin typeface="Neo Sans Pro" panose="020B0504030504040204" pitchFamily="34" charset="0"/>
                <a:cs typeface="Arial" panose="020B0604020202020204" pitchFamily="34" charset="0"/>
              </a:rPr>
              <a:t>    inför varje höst.</a:t>
            </a:r>
          </a:p>
          <a:p>
            <a:pPr marL="412750" lvl="1" indent="0">
              <a:buNone/>
            </a:pPr>
            <a:endParaRPr lang="sv-FI" sz="2500" dirty="0">
              <a:latin typeface="Neo Sans Pro" panose="020B0504030504040204" pitchFamily="34" charset="0"/>
              <a:cs typeface="Arial" panose="020B0604020202020204" pitchFamily="34" charset="0"/>
            </a:endParaRPr>
          </a:p>
          <a:p>
            <a:pPr marL="182563" indent="-182563"/>
            <a:r>
              <a:rPr lang="sv-FI" sz="2900" b="1" dirty="0">
                <a:latin typeface="Neo Sans Pro" panose="020B0504030504040204" pitchFamily="34" charset="0"/>
                <a:cs typeface="Arial" panose="020B0604020202020204" pitchFamily="34" charset="0"/>
              </a:rPr>
              <a:t>Vem kan beviljas internatplats</a:t>
            </a:r>
            <a:r>
              <a:rPr lang="sv-FI" sz="2500" dirty="0">
                <a:latin typeface="Neo Sans Pro" panose="020B0504030504040204" pitchFamily="34" charset="0"/>
                <a:cs typeface="Arial" panose="020B0604020202020204" pitchFamily="34" charset="0"/>
              </a:rPr>
              <a:t>:</a:t>
            </a:r>
          </a:p>
          <a:p>
            <a:pPr marL="539750" indent="-122238">
              <a:spcBef>
                <a:spcPts val="500"/>
              </a:spcBef>
            </a:pPr>
            <a:r>
              <a:rPr lang="sv-FI" sz="2600" dirty="0">
                <a:latin typeface="Neo Sans Pro" panose="020B0504030504040204" pitchFamily="34" charset="0"/>
                <a:cs typeface="Arial" panose="020B0604020202020204" pitchFamily="34" charset="0"/>
              </a:rPr>
              <a:t>Internatplats beviljas i första hand åt läropliktiga enligt läropliktslagen (1214/2020) </a:t>
            </a:r>
          </a:p>
          <a:p>
            <a:pPr marL="539750" indent="-122238">
              <a:spcBef>
                <a:spcPts val="500"/>
              </a:spcBef>
            </a:pPr>
            <a:r>
              <a:rPr lang="sv-FI" sz="2600" dirty="0">
                <a:latin typeface="Neo Sans Pro" panose="020B0504030504040204" pitchFamily="34" charset="0"/>
                <a:cs typeface="Arial" panose="020B0604020202020204" pitchFamily="34" charset="0"/>
              </a:rPr>
              <a:t>Internatplats beviljas i andra hand studerande som har rätt till avgiftsfri utbildning</a:t>
            </a:r>
          </a:p>
          <a:p>
            <a:pPr marL="417512" indent="0">
              <a:spcBef>
                <a:spcPts val="500"/>
              </a:spcBef>
              <a:buNone/>
            </a:pPr>
            <a:r>
              <a:rPr lang="sv-FI" sz="2600" dirty="0">
                <a:latin typeface="Neo Sans Pro" panose="020B0504030504040204" pitchFamily="34" charset="0"/>
                <a:cs typeface="Arial" panose="020B0604020202020204" pitchFamily="34" charset="0"/>
              </a:rPr>
              <a:t>   enligt läropliktslagen (1214/2020 §16) </a:t>
            </a:r>
          </a:p>
          <a:p>
            <a:pPr marL="539750" indent="-122238">
              <a:spcBef>
                <a:spcPts val="500"/>
              </a:spcBef>
            </a:pPr>
            <a:r>
              <a:rPr lang="sv-FI" sz="2600" dirty="0">
                <a:latin typeface="Neo Sans Pro" panose="020B0504030504040204" pitchFamily="34" charset="0"/>
                <a:cs typeface="Arial" panose="020B0604020202020204" pitchFamily="34" charset="0"/>
              </a:rPr>
              <a:t>Behovet av internatplats på grund av oskäligt långt avstånd mellan hemmet och</a:t>
            </a:r>
          </a:p>
          <a:p>
            <a:pPr marL="417512" indent="0">
              <a:spcBef>
                <a:spcPts val="500"/>
              </a:spcBef>
              <a:buNone/>
            </a:pPr>
            <a:r>
              <a:rPr lang="sv-FI" sz="2600" dirty="0">
                <a:latin typeface="Neo Sans Pro" panose="020B0504030504040204" pitchFamily="34" charset="0"/>
                <a:cs typeface="Arial" panose="020B0604020202020204" pitchFamily="34" charset="0"/>
              </a:rPr>
              <a:t>   skolan eller dåliga kollektivförbindelser </a:t>
            </a:r>
          </a:p>
          <a:p>
            <a:pPr marL="539750" indent="-122238">
              <a:spcBef>
                <a:spcPts val="500"/>
              </a:spcBef>
            </a:pPr>
            <a:r>
              <a:rPr lang="sv-FI" sz="2600" dirty="0">
                <a:latin typeface="Neo Sans Pro" panose="020B0504030504040204" pitchFamily="34" charset="0"/>
                <a:cs typeface="Arial" panose="020B0604020202020204" pitchFamily="34" charset="0"/>
              </a:rPr>
              <a:t>Övriga sociala orsaker </a:t>
            </a:r>
          </a:p>
          <a:p>
            <a:pPr marL="328450" indent="0">
              <a:spcBef>
                <a:spcPts val="500"/>
              </a:spcBef>
              <a:buNone/>
            </a:pPr>
            <a:endParaRPr lang="sv-FI" sz="2600" dirty="0">
              <a:latin typeface="Neo Sans Pro" panose="020B0504030504040204" pitchFamily="34" charset="0"/>
              <a:cs typeface="Arial" panose="020B0604020202020204" pitchFamily="34" charset="0"/>
            </a:endParaRPr>
          </a:p>
          <a:p>
            <a:pPr marL="122238" indent="-122238">
              <a:spcBef>
                <a:spcPts val="500"/>
              </a:spcBef>
            </a:pPr>
            <a:r>
              <a:rPr lang="sv-FI" sz="2900" b="1" dirty="0">
                <a:latin typeface="Neo Sans Pro" panose="020B0504030504040204" pitchFamily="34" charset="0"/>
                <a:cs typeface="Arial" panose="020B0604020202020204" pitchFamily="34" charset="0"/>
              </a:rPr>
              <a:t>Målsättningen</a:t>
            </a:r>
            <a:r>
              <a:rPr lang="sv-FI" sz="2900" dirty="0">
                <a:latin typeface="Neo Sans Pro" panose="020B0504030504040204" pitchFamily="34" charset="0"/>
                <a:cs typeface="Arial" panose="020B0604020202020204" pitchFamily="34" charset="0"/>
              </a:rPr>
              <a:t> för internatboendet är:</a:t>
            </a:r>
          </a:p>
          <a:p>
            <a:pPr marL="539750" lvl="1" indent="-127000"/>
            <a:r>
              <a:rPr lang="sv-FI" sz="2500" dirty="0">
                <a:latin typeface="Neo Sans Pro" panose="020B0504030504040204" pitchFamily="34" charset="0"/>
                <a:cs typeface="Arial" panose="020B0604020202020204" pitchFamily="34" charset="0"/>
              </a:rPr>
              <a:t>Tillhandahålla rum för studerande som studerar aktivt och på heltid</a:t>
            </a:r>
          </a:p>
          <a:p>
            <a:pPr marL="539750" lvl="1" indent="-127000"/>
            <a:r>
              <a:rPr lang="sv-FI" sz="2500" dirty="0">
                <a:latin typeface="Neo Sans Pro" panose="020B0504030504040204" pitchFamily="34" charset="0"/>
                <a:cs typeface="Arial" panose="020B0604020202020204" pitchFamily="34" charset="0"/>
              </a:rPr>
              <a:t>Fungera som ett stöd för studerande i samråd med </a:t>
            </a:r>
          </a:p>
          <a:p>
            <a:pPr marL="412750" lvl="1" indent="0">
              <a:buNone/>
            </a:pPr>
            <a:r>
              <a:rPr lang="sv-FI" sz="2500" dirty="0">
                <a:latin typeface="Neo Sans Pro" panose="020B0504030504040204" pitchFamily="34" charset="0"/>
                <a:cs typeface="Arial" panose="020B0604020202020204" pitchFamily="34" charset="0"/>
              </a:rPr>
              <a:t>   studerandevårdspersonal, annan personal och hemmet</a:t>
            </a:r>
          </a:p>
          <a:p>
            <a:pPr marL="539750" lvl="1" indent="-127000"/>
            <a:r>
              <a:rPr lang="sv-FI" sz="2500" dirty="0">
                <a:latin typeface="Neo Sans Pro" panose="020B0504030504040204" pitchFamily="34" charset="0"/>
                <a:cs typeface="Arial" panose="020B0604020202020204" pitchFamily="34" charset="0"/>
              </a:rPr>
              <a:t>Samarbeta med undervisnings- och annan personal</a:t>
            </a:r>
          </a:p>
          <a:p>
            <a:pPr marL="539750" lvl="1" indent="-127000"/>
            <a:r>
              <a:rPr lang="sv-FI" sz="2500" dirty="0">
                <a:latin typeface="Neo Sans Pro" panose="020B0504030504040204" pitchFamily="34" charset="0"/>
                <a:cs typeface="Arial" panose="020B0604020202020204" pitchFamily="34" charset="0"/>
              </a:rPr>
              <a:t>Stöda studerandes utveckling till ansvarskännande och </a:t>
            </a:r>
          </a:p>
          <a:p>
            <a:pPr marL="412750" lvl="1" indent="0">
              <a:buNone/>
            </a:pPr>
            <a:r>
              <a:rPr lang="sv-FI" sz="2500" dirty="0">
                <a:latin typeface="Neo Sans Pro" panose="020B0504030504040204" pitchFamily="34" charset="0"/>
                <a:cs typeface="Arial" panose="020B0604020202020204" pitchFamily="34" charset="0"/>
              </a:rPr>
              <a:t>   självständiga personer</a:t>
            </a:r>
          </a:p>
          <a:p>
            <a:endParaRPr lang="sv-FI" dirty="0">
              <a:latin typeface="Neo Sans Pro" panose="020B0504030504040204" pitchFamily="34" charset="0"/>
            </a:endParaRPr>
          </a:p>
        </p:txBody>
      </p:sp>
    </p:spTree>
    <p:extLst>
      <p:ext uri="{BB962C8B-B14F-4D97-AF65-F5344CB8AC3E}">
        <p14:creationId xmlns:p14="http://schemas.microsoft.com/office/powerpoint/2010/main" val="359478084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sidfot 1">
            <a:extLst>
              <a:ext uri="{FF2B5EF4-FFF2-40B4-BE49-F238E27FC236}">
                <a16:creationId xmlns:a16="http://schemas.microsoft.com/office/drawing/2014/main" id="{A6ED02EB-6D80-134E-87DC-C1E5FF816E04}"/>
              </a:ext>
            </a:extLst>
          </p:cNvPr>
          <p:cNvSpPr>
            <a:spLocks noGrp="1"/>
          </p:cNvSpPr>
          <p:nvPr>
            <p:ph type="ftr" sz="quarter" idx="11"/>
          </p:nvPr>
        </p:nvSpPr>
        <p:spPr/>
        <p:txBody>
          <a:bodyPr/>
          <a:lstStyle/>
          <a:p>
            <a:r>
              <a:rPr lang="sv-FI"/>
              <a:t>www.yrkesakademin.fi</a:t>
            </a:r>
            <a:endParaRPr lang="sv-FI" dirty="0"/>
          </a:p>
        </p:txBody>
      </p:sp>
      <p:sp>
        <p:nvSpPr>
          <p:cNvPr id="3" name="Platshållare för bildnummer 2">
            <a:extLst>
              <a:ext uri="{FF2B5EF4-FFF2-40B4-BE49-F238E27FC236}">
                <a16:creationId xmlns:a16="http://schemas.microsoft.com/office/drawing/2014/main" id="{349EAA88-49CE-5A42-845C-2ABD7DB42361}"/>
              </a:ext>
            </a:extLst>
          </p:cNvPr>
          <p:cNvSpPr>
            <a:spLocks noGrp="1"/>
          </p:cNvSpPr>
          <p:nvPr>
            <p:ph type="sldNum" sz="quarter" idx="12"/>
          </p:nvPr>
        </p:nvSpPr>
        <p:spPr/>
        <p:txBody>
          <a:bodyPr/>
          <a:lstStyle/>
          <a:p>
            <a:fld id="{C538573D-828C-AB48-B588-CA8F79CF1E46}" type="slidenum">
              <a:rPr lang="sv-FI" smtClean="0"/>
              <a:pPr/>
              <a:t>31</a:t>
            </a:fld>
            <a:endParaRPr lang="sv-FI" dirty="0"/>
          </a:p>
        </p:txBody>
      </p:sp>
      <p:sp>
        <p:nvSpPr>
          <p:cNvPr id="4" name="Rubrik 3">
            <a:extLst>
              <a:ext uri="{FF2B5EF4-FFF2-40B4-BE49-F238E27FC236}">
                <a16:creationId xmlns:a16="http://schemas.microsoft.com/office/drawing/2014/main" id="{D80AB3B2-DC98-DA46-80CD-737AD6F6CCAA}"/>
              </a:ext>
            </a:extLst>
          </p:cNvPr>
          <p:cNvSpPr>
            <a:spLocks noGrp="1"/>
          </p:cNvSpPr>
          <p:nvPr>
            <p:ph type="title"/>
          </p:nvPr>
        </p:nvSpPr>
        <p:spPr>
          <a:xfrm>
            <a:off x="407988" y="188913"/>
            <a:ext cx="10177130" cy="917511"/>
          </a:xfrm>
        </p:spPr>
        <p:txBody>
          <a:bodyPr/>
          <a:lstStyle/>
          <a:p>
            <a:pPr algn="ctr"/>
            <a:r>
              <a:rPr lang="sv-FI" b="1" dirty="0">
                <a:solidFill>
                  <a:schemeClr val="tx1">
                    <a:lumMod val="75000"/>
                    <a:lumOff val="25000"/>
                  </a:schemeClr>
                </a:solidFill>
                <a:latin typeface="Neo Sans Pro" panose="020B0504030504040204" pitchFamily="34" charset="0"/>
                <a:cs typeface="Arial" panose="020B0604020202020204" pitchFamily="34" charset="0"/>
              </a:rPr>
              <a:t>Internaten vid Yrkesakademin i Österbotten</a:t>
            </a:r>
            <a:endParaRPr lang="sv-FI" dirty="0">
              <a:solidFill>
                <a:schemeClr val="tx1">
                  <a:lumMod val="75000"/>
                  <a:lumOff val="25000"/>
                </a:schemeClr>
              </a:solidFill>
              <a:latin typeface="Neo Sans Pro" panose="020B0504030504040204" pitchFamily="34" charset="0"/>
              <a:cs typeface="Arial" panose="020B0604020202020204" pitchFamily="34" charset="0"/>
            </a:endParaRPr>
          </a:p>
        </p:txBody>
      </p:sp>
      <p:pic>
        <p:nvPicPr>
          <p:cNvPr id="11" name="Platshållare för innehåll 10">
            <a:extLst>
              <a:ext uri="{FF2B5EF4-FFF2-40B4-BE49-F238E27FC236}">
                <a16:creationId xmlns:a16="http://schemas.microsoft.com/office/drawing/2014/main" id="{791B48C6-490A-483C-B4A0-28390AE66C38}"/>
              </a:ext>
            </a:extLst>
          </p:cNvPr>
          <p:cNvPicPr>
            <a:picLocks noGrp="1" noChangeAspect="1"/>
          </p:cNvPicPr>
          <p:nvPr>
            <p:ph sz="half" idx="1"/>
          </p:nvPr>
        </p:nvPicPr>
        <p:blipFill>
          <a:blip r:embed="rId2"/>
          <a:stretch>
            <a:fillRect/>
          </a:stretch>
        </p:blipFill>
        <p:spPr>
          <a:xfrm>
            <a:off x="810324" y="1297328"/>
            <a:ext cx="6075108" cy="4263343"/>
          </a:xfrm>
          <a:prstGeom prst="rect">
            <a:avLst/>
          </a:prstGeom>
        </p:spPr>
      </p:pic>
      <p:sp>
        <p:nvSpPr>
          <p:cNvPr id="12" name="Rektangel: rundade hörn 11">
            <a:extLst>
              <a:ext uri="{FF2B5EF4-FFF2-40B4-BE49-F238E27FC236}">
                <a16:creationId xmlns:a16="http://schemas.microsoft.com/office/drawing/2014/main" id="{6407E436-6B66-41BB-AA23-EAC89DD9E193}"/>
              </a:ext>
            </a:extLst>
          </p:cNvPr>
          <p:cNvSpPr/>
          <p:nvPr/>
        </p:nvSpPr>
        <p:spPr>
          <a:xfrm>
            <a:off x="2109216" y="2179320"/>
            <a:ext cx="935736" cy="582168"/>
          </a:xfrm>
          <a:prstGeom prst="round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FI"/>
          </a:p>
        </p:txBody>
      </p:sp>
      <p:sp>
        <p:nvSpPr>
          <p:cNvPr id="14" name="Rektangel: rundade hörn 13">
            <a:extLst>
              <a:ext uri="{FF2B5EF4-FFF2-40B4-BE49-F238E27FC236}">
                <a16:creationId xmlns:a16="http://schemas.microsoft.com/office/drawing/2014/main" id="{330E1B9D-89F9-40F9-8D9F-4B6CA5767135}"/>
              </a:ext>
            </a:extLst>
          </p:cNvPr>
          <p:cNvSpPr/>
          <p:nvPr/>
        </p:nvSpPr>
        <p:spPr>
          <a:xfrm>
            <a:off x="1341120" y="4075736"/>
            <a:ext cx="1328928" cy="487120"/>
          </a:xfrm>
          <a:prstGeom prst="round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FI"/>
          </a:p>
        </p:txBody>
      </p:sp>
      <p:sp>
        <p:nvSpPr>
          <p:cNvPr id="5" name="textruta 4">
            <a:extLst>
              <a:ext uri="{FF2B5EF4-FFF2-40B4-BE49-F238E27FC236}">
                <a16:creationId xmlns:a16="http://schemas.microsoft.com/office/drawing/2014/main" id="{6C91971D-5E9C-53A9-5911-D345DD547CBF}"/>
              </a:ext>
            </a:extLst>
          </p:cNvPr>
          <p:cNvSpPr txBox="1"/>
          <p:nvPr/>
        </p:nvSpPr>
        <p:spPr>
          <a:xfrm>
            <a:off x="3412236" y="1729408"/>
            <a:ext cx="649224" cy="261610"/>
          </a:xfrm>
          <a:prstGeom prst="rect">
            <a:avLst/>
          </a:prstGeom>
          <a:noFill/>
        </p:spPr>
        <p:txBody>
          <a:bodyPr wrap="square" rtlCol="0">
            <a:spAutoFit/>
          </a:bodyPr>
          <a:lstStyle/>
          <a:p>
            <a:r>
              <a:rPr lang="sv-FI" sz="1100" dirty="0" err="1"/>
              <a:t>Gamlia</a:t>
            </a:r>
            <a:endParaRPr lang="sv-FI" sz="1100" dirty="0"/>
          </a:p>
        </p:txBody>
      </p:sp>
      <p:sp>
        <p:nvSpPr>
          <p:cNvPr id="6" name="Rektangel: rundade hörn 5">
            <a:extLst>
              <a:ext uri="{FF2B5EF4-FFF2-40B4-BE49-F238E27FC236}">
                <a16:creationId xmlns:a16="http://schemas.microsoft.com/office/drawing/2014/main" id="{27E194B0-B6CD-EE68-7F30-417C96372227}"/>
              </a:ext>
            </a:extLst>
          </p:cNvPr>
          <p:cNvSpPr/>
          <p:nvPr/>
        </p:nvSpPr>
        <p:spPr>
          <a:xfrm>
            <a:off x="3369564" y="1729408"/>
            <a:ext cx="649224" cy="261610"/>
          </a:xfrm>
          <a:prstGeom prst="round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v-FI"/>
          </a:p>
        </p:txBody>
      </p:sp>
      <p:cxnSp>
        <p:nvCxnSpPr>
          <p:cNvPr id="8" name="Rak pilkoppling 7">
            <a:extLst>
              <a:ext uri="{FF2B5EF4-FFF2-40B4-BE49-F238E27FC236}">
                <a16:creationId xmlns:a16="http://schemas.microsoft.com/office/drawing/2014/main" id="{453A56B1-8DB1-36BB-3488-0FE7E95DDA51}"/>
              </a:ext>
            </a:extLst>
          </p:cNvPr>
          <p:cNvCxnSpPr>
            <a:cxnSpLocks/>
          </p:cNvCxnSpPr>
          <p:nvPr/>
        </p:nvCxnSpPr>
        <p:spPr>
          <a:xfrm flipH="1">
            <a:off x="2891028" y="1991018"/>
            <a:ext cx="521208" cy="283754"/>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1312911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Platshållare för innehåll 5">
            <a:extLst>
              <a:ext uri="{FF2B5EF4-FFF2-40B4-BE49-F238E27FC236}">
                <a16:creationId xmlns:a16="http://schemas.microsoft.com/office/drawing/2014/main" id="{28D498FB-34FA-8F4D-968F-B394D38AA15B}"/>
              </a:ext>
            </a:extLst>
          </p:cNvPr>
          <p:cNvSpPr>
            <a:spLocks noGrp="1"/>
          </p:cNvSpPr>
          <p:nvPr>
            <p:ph idx="1"/>
          </p:nvPr>
        </p:nvSpPr>
        <p:spPr/>
        <p:txBody>
          <a:bodyPr>
            <a:noAutofit/>
          </a:bodyPr>
          <a:lstStyle/>
          <a:p>
            <a:pPr marL="0" indent="0">
              <a:lnSpc>
                <a:spcPct val="100000"/>
              </a:lnSpc>
              <a:buNone/>
            </a:pPr>
            <a:r>
              <a:rPr lang="sv-FI" b="1" dirty="0">
                <a:latin typeface="Neo Sans Pro" panose="020B0504030504040204" pitchFamily="34" charset="0"/>
                <a:cs typeface="Arial" panose="020B0604020202020204" pitchFamily="34" charset="0"/>
              </a:rPr>
              <a:t>Internatet i Vasa, Campus Kungsgården</a:t>
            </a:r>
            <a:endParaRPr lang="sv-FI" dirty="0">
              <a:latin typeface="Neo Sans Pro" panose="020B0504030504040204" pitchFamily="34" charset="0"/>
              <a:cs typeface="Arial" panose="020B0604020202020204" pitchFamily="34" charset="0"/>
            </a:endParaRPr>
          </a:p>
          <a:p>
            <a:pPr>
              <a:lnSpc>
                <a:spcPct val="100000"/>
              </a:lnSpc>
            </a:pPr>
            <a:r>
              <a:rPr lang="sv-FI" dirty="0">
                <a:latin typeface="Neo Sans Pro" panose="020B0504030504040204" pitchFamily="34" charset="0"/>
                <a:cs typeface="Arial" panose="020B0604020202020204" pitchFamily="34" charset="0"/>
              </a:rPr>
              <a:t>I våra internat vid Campus Kungsgården i Vasa bor studerande i lägenheter med två, tre eller fyra rum (2 personer/rum) med gemensamt kök. </a:t>
            </a:r>
          </a:p>
          <a:p>
            <a:pPr marL="285750" indent="-285750">
              <a:buFont typeface="Arial" panose="020B0604020202020204" pitchFamily="34" charset="0"/>
              <a:buChar char="•"/>
            </a:pPr>
            <a:r>
              <a:rPr lang="sv-FI" sz="1600" dirty="0">
                <a:latin typeface="Neo Sans Pro" panose="020B0504030504040204" pitchFamily="34" charset="0"/>
                <a:cs typeface="Arial" panose="020B0604020202020204" pitchFamily="34" charset="0"/>
              </a:rPr>
              <a:t>Vi har Gamlia som fungerar som studerandes fritidsutrymme, där studerande bland annat kan spela biljard och pingis samt playstation. Det finns tillgång till TV och Netflix, datorer och ett litet kök. </a:t>
            </a:r>
          </a:p>
          <a:p>
            <a:pPr marL="285750" indent="-285750">
              <a:buFont typeface="Arial" panose="020B0604020202020204" pitchFamily="34" charset="0"/>
              <a:buChar char="•"/>
            </a:pPr>
            <a:r>
              <a:rPr lang="sv-FI" sz="1600" dirty="0">
                <a:latin typeface="Neo Sans Pro" panose="020B0504030504040204" pitchFamily="34" charset="0"/>
                <a:cs typeface="Arial" panose="020B0604020202020204" pitchFamily="34" charset="0"/>
              </a:rPr>
              <a:t>I Gläntan kan de bada bastu, vilken bokas via personalen. Studerande har också möjlighet att använda gymmet i B-huset och så har vi gymnastiksalen bokad en kväll/vecka</a:t>
            </a:r>
          </a:p>
          <a:p>
            <a:pPr marL="0" indent="0">
              <a:lnSpc>
                <a:spcPct val="100000"/>
              </a:lnSpc>
              <a:buNone/>
            </a:pPr>
            <a:endParaRPr lang="sv-FI" b="1" dirty="0">
              <a:latin typeface="Neo Sans Pro" panose="020B0504030504040204" pitchFamily="34" charset="0"/>
              <a:cs typeface="Arial" panose="020B0604020202020204" pitchFamily="34" charset="0"/>
            </a:endParaRPr>
          </a:p>
          <a:p>
            <a:pPr marL="0" indent="0">
              <a:lnSpc>
                <a:spcPct val="100000"/>
              </a:lnSpc>
              <a:buNone/>
            </a:pPr>
            <a:r>
              <a:rPr lang="sv-FI" b="1" dirty="0">
                <a:latin typeface="Neo Sans Pro" panose="020B0504030504040204" pitchFamily="34" charset="0"/>
                <a:cs typeface="Arial" panose="020B0604020202020204" pitchFamily="34" charset="0"/>
              </a:rPr>
              <a:t>Internatet i Närpes, Campus </a:t>
            </a:r>
            <a:r>
              <a:rPr lang="sv-FI" b="1" dirty="0" err="1">
                <a:latin typeface="Neo Sans Pro" panose="020B0504030504040204" pitchFamily="34" charset="0"/>
                <a:cs typeface="Arial" panose="020B0604020202020204" pitchFamily="34" charset="0"/>
              </a:rPr>
              <a:t>Mosedal</a:t>
            </a:r>
            <a:endParaRPr lang="sv-FI" b="1" dirty="0">
              <a:latin typeface="Neo Sans Pro" panose="020B0504030504040204" pitchFamily="34" charset="0"/>
              <a:cs typeface="Arial" panose="020B0604020202020204" pitchFamily="34" charset="0"/>
            </a:endParaRPr>
          </a:p>
          <a:p>
            <a:pPr>
              <a:lnSpc>
                <a:spcPct val="100000"/>
              </a:lnSpc>
            </a:pPr>
            <a:r>
              <a:rPr lang="sv-FI" dirty="0">
                <a:latin typeface="Neo Sans Pro" panose="020B0504030504040204" pitchFamily="34" charset="0"/>
                <a:cs typeface="Arial" panose="020B0604020202020204" pitchFamily="34" charset="0"/>
              </a:rPr>
              <a:t>Här bor studerande i lägenheter för fyra personer. Lägenheterna har tre sovrum, ett kombinerat kök och vardagsrum, dusch och wc. </a:t>
            </a:r>
          </a:p>
          <a:p>
            <a:pPr>
              <a:lnSpc>
                <a:spcPct val="100000"/>
              </a:lnSpc>
            </a:pPr>
            <a:r>
              <a:rPr lang="sv-FI" dirty="0">
                <a:latin typeface="Neo Sans Pro" panose="020B0504030504040204" pitchFamily="34" charset="0"/>
                <a:cs typeface="Arial" panose="020B0604020202020204" pitchFamily="34" charset="0"/>
              </a:rPr>
              <a:t>På fritiden kan de använda internatets två klubbrum med tv, bordtennis- och biljardbord.</a:t>
            </a:r>
            <a:br>
              <a:rPr lang="sv-FI" dirty="0">
                <a:latin typeface="Neo Sans Pro" panose="020B0504030504040204" pitchFamily="34" charset="0"/>
                <a:cs typeface="Arial" panose="020B0604020202020204" pitchFamily="34" charset="0"/>
              </a:rPr>
            </a:br>
            <a:r>
              <a:rPr lang="sv-FI" dirty="0">
                <a:latin typeface="Neo Sans Pro" panose="020B0504030504040204" pitchFamily="34" charset="0"/>
                <a:cs typeface="Arial" panose="020B0604020202020204" pitchFamily="34" charset="0"/>
              </a:rPr>
              <a:t>Studerande har också möjlighet att bada bastu.</a:t>
            </a:r>
          </a:p>
          <a:p>
            <a:pPr>
              <a:lnSpc>
                <a:spcPct val="100000"/>
              </a:lnSpc>
            </a:pPr>
            <a:r>
              <a:rPr lang="sv-FI" dirty="0">
                <a:latin typeface="Neo Sans Pro" panose="020B0504030504040204" pitchFamily="34" charset="0"/>
                <a:cs typeface="Arial" panose="020B0604020202020204" pitchFamily="34" charset="0"/>
              </a:rPr>
              <a:t>En av lägenheterna på internatet är handikappanpassad.</a:t>
            </a:r>
          </a:p>
          <a:p>
            <a:pPr marL="328450" indent="0">
              <a:lnSpc>
                <a:spcPct val="100000"/>
              </a:lnSpc>
              <a:spcBef>
                <a:spcPts val="500"/>
              </a:spcBef>
              <a:buNone/>
            </a:pPr>
            <a:endParaRPr lang="sv-FI" dirty="0">
              <a:latin typeface="Neo Sans Pro" panose="020B0504030504040204" pitchFamily="34" charset="0"/>
            </a:endParaRPr>
          </a:p>
          <a:p>
            <a:pPr>
              <a:lnSpc>
                <a:spcPct val="100000"/>
              </a:lnSpc>
            </a:pPr>
            <a:endParaRPr lang="sv-FI" dirty="0">
              <a:latin typeface="Neo Sans Pro" panose="020B0504030504040204" pitchFamily="34" charset="0"/>
            </a:endParaRPr>
          </a:p>
        </p:txBody>
      </p:sp>
      <p:sp>
        <p:nvSpPr>
          <p:cNvPr id="2" name="Platshållare för sidfot 1">
            <a:extLst>
              <a:ext uri="{FF2B5EF4-FFF2-40B4-BE49-F238E27FC236}">
                <a16:creationId xmlns:a16="http://schemas.microsoft.com/office/drawing/2014/main" id="{A6ED02EB-6D80-134E-87DC-C1E5FF816E04}"/>
              </a:ext>
            </a:extLst>
          </p:cNvPr>
          <p:cNvSpPr>
            <a:spLocks noGrp="1"/>
          </p:cNvSpPr>
          <p:nvPr>
            <p:ph type="ftr" sz="quarter" idx="11"/>
          </p:nvPr>
        </p:nvSpPr>
        <p:spPr/>
        <p:txBody>
          <a:bodyPr/>
          <a:lstStyle/>
          <a:p>
            <a:r>
              <a:rPr lang="sv-FI"/>
              <a:t>www.yrkesakademin.fi</a:t>
            </a:r>
            <a:endParaRPr lang="sv-FI" dirty="0"/>
          </a:p>
        </p:txBody>
      </p:sp>
      <p:sp>
        <p:nvSpPr>
          <p:cNvPr id="3" name="Platshållare för bildnummer 2">
            <a:extLst>
              <a:ext uri="{FF2B5EF4-FFF2-40B4-BE49-F238E27FC236}">
                <a16:creationId xmlns:a16="http://schemas.microsoft.com/office/drawing/2014/main" id="{349EAA88-49CE-5A42-845C-2ABD7DB42361}"/>
              </a:ext>
            </a:extLst>
          </p:cNvPr>
          <p:cNvSpPr>
            <a:spLocks noGrp="1"/>
          </p:cNvSpPr>
          <p:nvPr>
            <p:ph type="sldNum" sz="quarter" idx="12"/>
          </p:nvPr>
        </p:nvSpPr>
        <p:spPr/>
        <p:txBody>
          <a:bodyPr/>
          <a:lstStyle/>
          <a:p>
            <a:fld id="{C538573D-828C-AB48-B588-CA8F79CF1E46}" type="slidenum">
              <a:rPr lang="sv-FI" smtClean="0"/>
              <a:pPr/>
              <a:t>32</a:t>
            </a:fld>
            <a:endParaRPr lang="sv-FI" dirty="0"/>
          </a:p>
        </p:txBody>
      </p:sp>
      <p:sp>
        <p:nvSpPr>
          <p:cNvPr id="8" name="Rubrik 3">
            <a:extLst>
              <a:ext uri="{FF2B5EF4-FFF2-40B4-BE49-F238E27FC236}">
                <a16:creationId xmlns:a16="http://schemas.microsoft.com/office/drawing/2014/main" id="{183E0C5A-F795-4847-81B3-32EDBE555D58}"/>
              </a:ext>
            </a:extLst>
          </p:cNvPr>
          <p:cNvSpPr>
            <a:spLocks noGrp="1"/>
          </p:cNvSpPr>
          <p:nvPr>
            <p:ph type="title"/>
          </p:nvPr>
        </p:nvSpPr>
        <p:spPr/>
        <p:txBody>
          <a:bodyPr/>
          <a:lstStyle/>
          <a:p>
            <a:r>
              <a:rPr lang="sv-FI" dirty="0"/>
              <a:t>Internaten vid Yrkesakademin i Österbotten</a:t>
            </a:r>
          </a:p>
        </p:txBody>
      </p:sp>
    </p:spTree>
    <p:extLst>
      <p:ext uri="{BB962C8B-B14F-4D97-AF65-F5344CB8AC3E}">
        <p14:creationId xmlns:p14="http://schemas.microsoft.com/office/powerpoint/2010/main" val="420888217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346ED196-2C48-5449-966E-4372394D69D7}"/>
              </a:ext>
            </a:extLst>
          </p:cNvPr>
          <p:cNvSpPr>
            <a:spLocks noGrp="1"/>
          </p:cNvSpPr>
          <p:nvPr>
            <p:ph type="title"/>
          </p:nvPr>
        </p:nvSpPr>
        <p:spPr>
          <a:xfrm>
            <a:off x="407988" y="195963"/>
            <a:ext cx="3630611" cy="1297679"/>
          </a:xfrm>
        </p:spPr>
        <p:txBody>
          <a:bodyPr>
            <a:normAutofit/>
          </a:bodyPr>
          <a:lstStyle/>
          <a:p>
            <a:r>
              <a:rPr lang="sv-FI" b="1" dirty="0">
                <a:solidFill>
                  <a:schemeClr val="tx1">
                    <a:lumMod val="75000"/>
                    <a:lumOff val="25000"/>
                  </a:schemeClr>
                </a:solidFill>
                <a:latin typeface="Neo Sans Pro" panose="020B0504030504040204" pitchFamily="34" charset="0"/>
                <a:cs typeface="Arial" panose="020B0604020202020204" pitchFamily="34" charset="0"/>
              </a:rPr>
              <a:t>Internatets</a:t>
            </a:r>
            <a:r>
              <a:rPr lang="sv-FI" b="1" dirty="0">
                <a:latin typeface="Neo Sans Pro" panose="020B0504030504040204" pitchFamily="34" charset="0"/>
                <a:cs typeface="Arial" panose="020B0604020202020204" pitchFamily="34" charset="0"/>
              </a:rPr>
              <a:t> </a:t>
            </a:r>
            <a:br>
              <a:rPr lang="sv-FI" b="1" dirty="0">
                <a:latin typeface="Neo Sans Pro" panose="020B0504030504040204" pitchFamily="34" charset="0"/>
                <a:cs typeface="Arial" panose="020B0604020202020204" pitchFamily="34" charset="0"/>
              </a:rPr>
            </a:br>
            <a:r>
              <a:rPr lang="sv-FI" b="1" dirty="0">
                <a:solidFill>
                  <a:schemeClr val="tx1">
                    <a:lumMod val="75000"/>
                    <a:lumOff val="25000"/>
                  </a:schemeClr>
                </a:solidFill>
                <a:latin typeface="Neo Sans Pro" panose="020B0504030504040204" pitchFamily="34" charset="0"/>
                <a:cs typeface="Arial" panose="020B0604020202020204" pitchFamily="34" charset="0"/>
              </a:rPr>
              <a:t>ordningsregler</a:t>
            </a:r>
            <a:br>
              <a:rPr lang="sv-FI" dirty="0">
                <a:latin typeface="Neo Sans Pro" panose="020B0504030504040204" pitchFamily="34" charset="0"/>
              </a:rPr>
            </a:br>
            <a:endParaRPr lang="sv-FI" dirty="0">
              <a:latin typeface="Neo Sans Pro" panose="020B0504030504040204" pitchFamily="34" charset="0"/>
            </a:endParaRPr>
          </a:p>
        </p:txBody>
      </p:sp>
      <p:sp>
        <p:nvSpPr>
          <p:cNvPr id="3" name="Platshållare för innehåll 2">
            <a:extLst>
              <a:ext uri="{FF2B5EF4-FFF2-40B4-BE49-F238E27FC236}">
                <a16:creationId xmlns:a16="http://schemas.microsoft.com/office/drawing/2014/main" id="{85BB4DBA-22BD-7041-BB4E-192FA1A69FE0}"/>
              </a:ext>
            </a:extLst>
          </p:cNvPr>
          <p:cNvSpPr>
            <a:spLocks noGrp="1"/>
          </p:cNvSpPr>
          <p:nvPr>
            <p:ph idx="1"/>
          </p:nvPr>
        </p:nvSpPr>
        <p:spPr>
          <a:xfrm>
            <a:off x="407988" y="1247068"/>
            <a:ext cx="3365226" cy="4734797"/>
          </a:xfrm>
        </p:spPr>
        <p:txBody>
          <a:bodyPr>
            <a:noAutofit/>
          </a:bodyPr>
          <a:lstStyle/>
          <a:p>
            <a:r>
              <a:rPr lang="sv-FI" sz="1600" dirty="0">
                <a:latin typeface="Neo Sans Pro" panose="020B0504030504040204" pitchFamily="34" charset="0"/>
                <a:cs typeface="Arial" panose="020B0604020202020204" pitchFamily="34" charset="0"/>
              </a:rPr>
              <a:t>Som boende på internatet förväntas studerande </a:t>
            </a:r>
            <a:r>
              <a:rPr lang="sv-FI" sz="1600" b="1" dirty="0">
                <a:latin typeface="Neo Sans Pro" panose="020B0504030504040204" pitchFamily="34" charset="0"/>
                <a:cs typeface="Arial" panose="020B0604020202020204" pitchFamily="34" charset="0"/>
              </a:rPr>
              <a:t>följa ordningsreglerna </a:t>
            </a:r>
            <a:r>
              <a:rPr lang="sv-FI" sz="1600" dirty="0">
                <a:latin typeface="Neo Sans Pro" panose="020B0504030504040204" pitchFamily="34" charset="0"/>
                <a:cs typeface="Arial" panose="020B0604020202020204" pitchFamily="34" charset="0"/>
              </a:rPr>
              <a:t>och </a:t>
            </a:r>
            <a:r>
              <a:rPr lang="sv-FI" sz="1600" b="1" dirty="0">
                <a:latin typeface="Neo Sans Pro" panose="020B0504030504040204" pitchFamily="34" charset="0"/>
                <a:cs typeface="Arial" panose="020B0604020202020204" pitchFamily="34" charset="0"/>
              </a:rPr>
              <a:t>delta i undervisningen</a:t>
            </a:r>
            <a:r>
              <a:rPr lang="sv-FI" sz="1600" dirty="0">
                <a:latin typeface="Neo Sans Pro" panose="020B0504030504040204" pitchFamily="34" charset="0"/>
                <a:cs typeface="Arial" panose="020B0604020202020204" pitchFamily="34" charset="0"/>
              </a:rPr>
              <a:t>.</a:t>
            </a:r>
          </a:p>
          <a:p>
            <a:endParaRPr lang="sv-FI" sz="1600" dirty="0">
              <a:latin typeface="Neo Sans Pro" panose="020B0504030504040204" pitchFamily="34" charset="0"/>
              <a:cs typeface="Arial" panose="020B0604020202020204" pitchFamily="34" charset="0"/>
            </a:endParaRPr>
          </a:p>
          <a:p>
            <a:r>
              <a:rPr lang="sv-FI" sz="1600" dirty="0">
                <a:latin typeface="Neo Sans Pro" panose="020B0504030504040204" pitchFamily="34" charset="0"/>
                <a:cs typeface="Arial" panose="020B0604020202020204" pitchFamily="34" charset="0"/>
              </a:rPr>
              <a:t>Internatets </a:t>
            </a:r>
            <a:r>
              <a:rPr lang="sv-FI" sz="1600" b="1" dirty="0">
                <a:latin typeface="Neo Sans Pro" panose="020B0504030504040204" pitchFamily="34" charset="0"/>
                <a:cs typeface="Arial" panose="020B0604020202020204" pitchFamily="34" charset="0"/>
              </a:rPr>
              <a:t>ordningsregler</a:t>
            </a:r>
            <a:r>
              <a:rPr lang="sv-FI" sz="1600" dirty="0">
                <a:latin typeface="Neo Sans Pro" panose="020B0504030504040204" pitchFamily="34" charset="0"/>
                <a:cs typeface="Arial" panose="020B0604020202020204" pitchFamily="34" charset="0"/>
              </a:rPr>
              <a:t> gäller förutom de som bor på internatet även deras gäster. Den som bor på internatet är skyldig att informera sina gäster om internatets ordningsregler och säkerhetsrutiner.</a:t>
            </a:r>
          </a:p>
          <a:p>
            <a:endParaRPr lang="sv-FI" sz="1600" dirty="0">
              <a:latin typeface="Neo Sans Pro" panose="020B0504030504040204" pitchFamily="34" charset="0"/>
              <a:cs typeface="Arial" panose="020B0604020202020204" pitchFamily="34" charset="0"/>
            </a:endParaRPr>
          </a:p>
          <a:p>
            <a:r>
              <a:rPr lang="sv-FI" sz="1600" dirty="0">
                <a:latin typeface="Neo Sans Pro" panose="020B0504030504040204" pitchFamily="34" charset="0"/>
                <a:cs typeface="Arial" panose="020B0604020202020204" pitchFamily="34" charset="0"/>
              </a:rPr>
              <a:t>Planen för användning av </a:t>
            </a:r>
            <a:r>
              <a:rPr lang="sv-FI" sz="1600" b="1" dirty="0">
                <a:latin typeface="Neo Sans Pro" panose="020B0504030504040204" pitchFamily="34" charset="0"/>
                <a:cs typeface="Arial" panose="020B0604020202020204" pitchFamily="34" charset="0"/>
              </a:rPr>
              <a:t>disciplinära åtgärder </a:t>
            </a:r>
            <a:r>
              <a:rPr lang="sv-FI" sz="1600" dirty="0">
                <a:latin typeface="Neo Sans Pro" panose="020B0504030504040204" pitchFamily="34" charset="0"/>
                <a:cs typeface="Arial" panose="020B0604020202020204" pitchFamily="34" charset="0"/>
              </a:rPr>
              <a:t>och förfaringssätt tillämpas vid brott mot ordningsreglerna. Ifall studerande är avhållen eller avstängd från studierna förlorar hen också rätten till internatplats för motsvarande tid.</a:t>
            </a:r>
          </a:p>
          <a:p>
            <a:endParaRPr lang="sv-FI" sz="2000" dirty="0">
              <a:latin typeface="Neo Sans Pro" panose="020B0504030504040204" pitchFamily="34" charset="0"/>
            </a:endParaRPr>
          </a:p>
        </p:txBody>
      </p:sp>
      <p:sp>
        <p:nvSpPr>
          <p:cNvPr id="4" name="Platshållare för text 3">
            <a:extLst>
              <a:ext uri="{FF2B5EF4-FFF2-40B4-BE49-F238E27FC236}">
                <a16:creationId xmlns:a16="http://schemas.microsoft.com/office/drawing/2014/main" id="{E0D2B397-D2F1-7248-B0F6-77BDB064CF63}"/>
              </a:ext>
            </a:extLst>
          </p:cNvPr>
          <p:cNvSpPr>
            <a:spLocks noGrp="1"/>
          </p:cNvSpPr>
          <p:nvPr>
            <p:ph type="body" sz="half" idx="2"/>
          </p:nvPr>
        </p:nvSpPr>
        <p:spPr>
          <a:xfrm>
            <a:off x="4970237" y="1244520"/>
            <a:ext cx="6660931" cy="5791970"/>
          </a:xfrm>
        </p:spPr>
        <p:txBody>
          <a:bodyPr>
            <a:noAutofit/>
          </a:bodyPr>
          <a:lstStyle/>
          <a:p>
            <a:r>
              <a:rPr lang="sv-FI" sz="1600" dirty="0"/>
              <a:t>Ordningsreglerna för internatet hittar ni på YAs </a:t>
            </a:r>
            <a:r>
              <a:rPr lang="sv-FI" sz="1600" dirty="0">
                <a:hlinkClick r:id="rId2"/>
              </a:rPr>
              <a:t>webb</a:t>
            </a:r>
            <a:r>
              <a:rPr lang="sv-FI" sz="1600" dirty="0"/>
              <a:t> </a:t>
            </a:r>
          </a:p>
          <a:p>
            <a:r>
              <a:rPr lang="sv-FI" sz="1600" dirty="0"/>
              <a:t>under Studieguiden/ordningsregler/</a:t>
            </a:r>
            <a:r>
              <a:rPr lang="sv-FI" sz="1600" dirty="0" err="1"/>
              <a:t>internatsregler</a:t>
            </a:r>
            <a:endParaRPr lang="sv-FI" sz="1600" dirty="0"/>
          </a:p>
          <a:p>
            <a:endParaRPr lang="sv-FI" sz="1600" b="1" dirty="0"/>
          </a:p>
          <a:p>
            <a:pPr marL="342900" indent="-342900">
              <a:buFont typeface="+mj-lt"/>
              <a:buAutoNum type="arabicPeriod"/>
            </a:pPr>
            <a:r>
              <a:rPr lang="sv-FI" sz="1600" b="1" dirty="0"/>
              <a:t>Bemötande</a:t>
            </a:r>
            <a:endParaRPr lang="sv-FI" sz="1600" dirty="0"/>
          </a:p>
          <a:p>
            <a:pPr marL="342900" indent="-342900">
              <a:buFont typeface="+mj-lt"/>
              <a:buAutoNum type="arabicPeriod"/>
            </a:pPr>
            <a:r>
              <a:rPr lang="sv-FI" sz="1600" b="1" dirty="0" err="1"/>
              <a:t>Studiero</a:t>
            </a:r>
            <a:r>
              <a:rPr lang="sv-FI" sz="1600" dirty="0"/>
              <a:t> </a:t>
            </a:r>
          </a:p>
          <a:p>
            <a:pPr marL="342900" indent="-342900">
              <a:buFont typeface="+mj-lt"/>
              <a:buAutoNum type="arabicPeriod"/>
            </a:pPr>
            <a:r>
              <a:rPr lang="sv-FI" sz="1600" b="1" dirty="0"/>
              <a:t>Gäster</a:t>
            </a:r>
          </a:p>
          <a:p>
            <a:pPr marL="342900" indent="-342900">
              <a:buFont typeface="+mj-lt"/>
              <a:buAutoNum type="arabicPeriod"/>
            </a:pPr>
            <a:r>
              <a:rPr lang="sv-FI" sz="1600" b="1" dirty="0"/>
              <a:t>Veckosluten och vistelse på internaten</a:t>
            </a:r>
          </a:p>
          <a:p>
            <a:pPr marL="342900" indent="-342900">
              <a:buFont typeface="+mj-lt"/>
              <a:buAutoNum type="arabicPeriod"/>
            </a:pPr>
            <a:r>
              <a:rPr lang="sv-FI" sz="1600" b="1" dirty="0"/>
              <a:t>Ansvar</a:t>
            </a:r>
            <a:r>
              <a:rPr lang="sv-FI" sz="1600" dirty="0"/>
              <a:t> </a:t>
            </a:r>
            <a:r>
              <a:rPr lang="sv-FI" sz="1600" b="1" dirty="0"/>
              <a:t>för rummet och den gemensamma lägenheten</a:t>
            </a:r>
          </a:p>
          <a:p>
            <a:pPr marL="342900" indent="-342900">
              <a:buFont typeface="+mj-lt"/>
              <a:buAutoNum type="arabicPeriod"/>
            </a:pPr>
            <a:r>
              <a:rPr lang="sv-FI" sz="1600" b="1" dirty="0"/>
              <a:t>Anmälan om skador och ersättningsskyldighet</a:t>
            </a:r>
          </a:p>
          <a:p>
            <a:pPr marL="342900" indent="-342900">
              <a:buFont typeface="+mj-lt"/>
              <a:buAutoNum type="arabicPeriod"/>
            </a:pPr>
            <a:r>
              <a:rPr lang="sv-FI" sz="1600" b="1" dirty="0"/>
              <a:t>Städning</a:t>
            </a:r>
          </a:p>
          <a:p>
            <a:pPr marL="342900" indent="-342900">
              <a:buFont typeface="+mj-lt"/>
              <a:buAutoNum type="arabicPeriod"/>
            </a:pPr>
            <a:r>
              <a:rPr lang="sv-FI" sz="1600" b="1" dirty="0"/>
              <a:t>Säkerhetsanvisningar</a:t>
            </a:r>
          </a:p>
          <a:p>
            <a:pPr marL="342900" indent="-342900">
              <a:buFont typeface="+mj-lt"/>
              <a:buAutoNum type="arabicPeriod"/>
            </a:pPr>
            <a:r>
              <a:rPr lang="sv-FI" sz="1600" b="1" dirty="0"/>
              <a:t>Tobaksprodukter på skolområdet</a:t>
            </a:r>
          </a:p>
          <a:p>
            <a:pPr marL="342900" indent="-342900">
              <a:buFont typeface="+mj-lt"/>
              <a:buAutoNum type="arabicPeriod"/>
            </a:pPr>
            <a:r>
              <a:rPr lang="sv-FI" sz="1600" b="1" dirty="0"/>
              <a:t>Internatet är rusmedelsfritt</a:t>
            </a:r>
            <a:endParaRPr lang="sv-FI" sz="1600" dirty="0"/>
          </a:p>
          <a:p>
            <a:pPr marL="342900" indent="-342900">
              <a:buFont typeface="+mj-lt"/>
              <a:buAutoNum type="arabicPeriod"/>
            </a:pPr>
            <a:r>
              <a:rPr lang="sv-FI" sz="1600" b="1" dirty="0"/>
              <a:t>Trafikregler på området</a:t>
            </a:r>
          </a:p>
          <a:p>
            <a:pPr marL="342900" indent="-342900">
              <a:buFont typeface="+mj-lt"/>
              <a:buAutoNum type="arabicPeriod"/>
            </a:pPr>
            <a:r>
              <a:rPr lang="sv-FI" sz="1600" b="1" dirty="0"/>
              <a:t>Husdjur</a:t>
            </a:r>
          </a:p>
          <a:p>
            <a:pPr marL="342900" indent="-342900">
              <a:buFont typeface="+mj-lt"/>
              <a:buAutoNum type="arabicPeriod"/>
            </a:pPr>
            <a:endParaRPr lang="sv-FI" sz="1600" dirty="0"/>
          </a:p>
          <a:p>
            <a:endParaRPr lang="sv-FI" sz="1600" dirty="0"/>
          </a:p>
        </p:txBody>
      </p:sp>
      <p:sp>
        <p:nvSpPr>
          <p:cNvPr id="5" name="Platshållare för sidfot 4">
            <a:extLst>
              <a:ext uri="{FF2B5EF4-FFF2-40B4-BE49-F238E27FC236}">
                <a16:creationId xmlns:a16="http://schemas.microsoft.com/office/drawing/2014/main" id="{B487222D-211C-6A49-A115-891E756C3689}"/>
              </a:ext>
            </a:extLst>
          </p:cNvPr>
          <p:cNvSpPr>
            <a:spLocks noGrp="1"/>
          </p:cNvSpPr>
          <p:nvPr>
            <p:ph type="ftr" sz="quarter" idx="11"/>
          </p:nvPr>
        </p:nvSpPr>
        <p:spPr/>
        <p:txBody>
          <a:bodyPr/>
          <a:lstStyle/>
          <a:p>
            <a:r>
              <a:rPr lang="sv-FI" dirty="0"/>
              <a:t>www.yrkesakademin.fi</a:t>
            </a:r>
          </a:p>
        </p:txBody>
      </p:sp>
      <p:sp>
        <p:nvSpPr>
          <p:cNvPr id="6" name="Platshållare för bildnummer 5">
            <a:extLst>
              <a:ext uri="{FF2B5EF4-FFF2-40B4-BE49-F238E27FC236}">
                <a16:creationId xmlns:a16="http://schemas.microsoft.com/office/drawing/2014/main" id="{72FC4D2C-F4A0-5C47-AF67-F68E8158D064}"/>
              </a:ext>
            </a:extLst>
          </p:cNvPr>
          <p:cNvSpPr>
            <a:spLocks noGrp="1"/>
          </p:cNvSpPr>
          <p:nvPr>
            <p:ph type="sldNum" sz="quarter" idx="12"/>
          </p:nvPr>
        </p:nvSpPr>
        <p:spPr/>
        <p:txBody>
          <a:bodyPr/>
          <a:lstStyle/>
          <a:p>
            <a:fld id="{C538573D-828C-AB48-B588-CA8F79CF1E46}" type="slidenum">
              <a:rPr lang="sv-FI" smtClean="0"/>
              <a:pPr/>
              <a:t>33</a:t>
            </a:fld>
            <a:endParaRPr lang="sv-FI" dirty="0"/>
          </a:p>
        </p:txBody>
      </p:sp>
    </p:spTree>
    <p:extLst>
      <p:ext uri="{BB962C8B-B14F-4D97-AF65-F5344CB8AC3E}">
        <p14:creationId xmlns:p14="http://schemas.microsoft.com/office/powerpoint/2010/main" val="257765986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160B4C83-0904-41D1-A6A7-3C3616A5DD13}"/>
              </a:ext>
            </a:extLst>
          </p:cNvPr>
          <p:cNvSpPr>
            <a:spLocks noGrp="1"/>
          </p:cNvSpPr>
          <p:nvPr>
            <p:ph type="title"/>
          </p:nvPr>
        </p:nvSpPr>
        <p:spPr>
          <a:xfrm>
            <a:off x="415110" y="188913"/>
            <a:ext cx="10174309" cy="958259"/>
          </a:xfrm>
        </p:spPr>
        <p:txBody>
          <a:bodyPr/>
          <a:lstStyle/>
          <a:p>
            <a:r>
              <a:rPr lang="sv-FI" b="1" dirty="0">
                <a:solidFill>
                  <a:schemeClr val="tx1">
                    <a:lumMod val="75000"/>
                    <a:lumOff val="25000"/>
                  </a:schemeClr>
                </a:solidFill>
                <a:latin typeface="Neo Sans Pro" panose="020B0504030504040204" pitchFamily="34" charset="0"/>
                <a:cs typeface="Arial" panose="020B0604020202020204" pitchFamily="34" charset="0"/>
              </a:rPr>
              <a:t>Kontaktuppgifter</a:t>
            </a:r>
            <a:endParaRPr lang="sv-FI" dirty="0">
              <a:solidFill>
                <a:schemeClr val="tx1">
                  <a:lumMod val="75000"/>
                  <a:lumOff val="25000"/>
                </a:schemeClr>
              </a:solidFill>
              <a:latin typeface="Neo Sans Pro" panose="020B0504030504040204" pitchFamily="34" charset="0"/>
              <a:cs typeface="Arial" panose="020B0604020202020204" pitchFamily="34" charset="0"/>
            </a:endParaRPr>
          </a:p>
        </p:txBody>
      </p:sp>
      <p:sp>
        <p:nvSpPr>
          <p:cNvPr id="3" name="Platshållare för innehåll 2">
            <a:extLst>
              <a:ext uri="{FF2B5EF4-FFF2-40B4-BE49-F238E27FC236}">
                <a16:creationId xmlns:a16="http://schemas.microsoft.com/office/drawing/2014/main" id="{CB0CD4D1-7087-47E0-8AF0-118196360DE9}"/>
              </a:ext>
            </a:extLst>
          </p:cNvPr>
          <p:cNvSpPr>
            <a:spLocks noGrp="1"/>
          </p:cNvSpPr>
          <p:nvPr>
            <p:ph idx="1"/>
          </p:nvPr>
        </p:nvSpPr>
        <p:spPr>
          <a:xfrm>
            <a:off x="415110" y="1631076"/>
            <a:ext cx="4723817" cy="4590334"/>
          </a:xfrm>
        </p:spPr>
        <p:txBody>
          <a:bodyPr>
            <a:noAutofit/>
          </a:bodyPr>
          <a:lstStyle/>
          <a:p>
            <a:pPr marL="0" indent="0">
              <a:lnSpc>
                <a:spcPct val="120000"/>
              </a:lnSpc>
              <a:buNone/>
            </a:pPr>
            <a:r>
              <a:rPr lang="sv-FI" sz="1600" b="1" dirty="0">
                <a:solidFill>
                  <a:schemeClr val="tx1">
                    <a:lumMod val="75000"/>
                    <a:lumOff val="25000"/>
                  </a:schemeClr>
                </a:solidFill>
                <a:latin typeface="Neo Sans Pro" panose="020B0504030504040204" pitchFamily="34" charset="0"/>
                <a:cs typeface="Arial" panose="020B0604020202020204" pitchFamily="34" charset="0"/>
              </a:rPr>
              <a:t>Vasa</a:t>
            </a:r>
            <a:br>
              <a:rPr lang="sv-FI" sz="1600" b="1" dirty="0">
                <a:latin typeface="Neo Sans Pro" panose="020B0504030504040204" pitchFamily="34" charset="0"/>
                <a:cs typeface="Arial" panose="020B0604020202020204" pitchFamily="34" charset="0"/>
              </a:rPr>
            </a:br>
            <a:r>
              <a:rPr lang="sv-FI" sz="1600" dirty="0">
                <a:latin typeface="Neo Sans Pro" panose="020B0504030504040204" pitchFamily="34" charset="0"/>
                <a:cs typeface="Arial" panose="020B0604020202020204" pitchFamily="34" charset="0"/>
              </a:rPr>
              <a:t>Johanna Ingo, Simon Liljenfeldt och Jimmy Östervik </a:t>
            </a:r>
            <a:br>
              <a:rPr lang="sv-FI" sz="1600" dirty="0">
                <a:latin typeface="Neo Sans Pro" panose="020B0504030504040204" pitchFamily="34" charset="0"/>
                <a:cs typeface="Arial" panose="020B0604020202020204" pitchFamily="34" charset="0"/>
              </a:rPr>
            </a:br>
            <a:r>
              <a:rPr lang="sv-FI" sz="1600" dirty="0">
                <a:latin typeface="Neo Sans Pro" panose="020B0504030504040204" pitchFamily="34" charset="0"/>
                <a:cs typeface="Arial" panose="020B0604020202020204" pitchFamily="34" charset="0"/>
              </a:rPr>
              <a:t>tfn 050-432 7484, 044-750 3297</a:t>
            </a:r>
            <a:br>
              <a:rPr lang="sv-FI" sz="1600" dirty="0">
                <a:latin typeface="Neo Sans Pro" panose="020B0504030504040204" pitchFamily="34" charset="0"/>
                <a:cs typeface="Arial" panose="020B0604020202020204" pitchFamily="34" charset="0"/>
              </a:rPr>
            </a:br>
            <a:r>
              <a:rPr lang="en-US" sz="1600" dirty="0">
                <a:latin typeface="Neo Sans Pro" panose="020B0504030504040204" pitchFamily="34" charset="0"/>
                <a:cs typeface="Arial" panose="020B0604020202020204" pitchFamily="34" charset="0"/>
              </a:rPr>
              <a:t>e-post</a:t>
            </a:r>
            <a:r>
              <a:rPr lang="en-US" sz="1600" u="sng" dirty="0">
                <a:latin typeface="Neo Sans Pro" panose="020B0504030504040204" pitchFamily="34" charset="0"/>
                <a:cs typeface="Arial" panose="020B0604020202020204" pitchFamily="34" charset="0"/>
              </a:rPr>
              <a:t> </a:t>
            </a:r>
            <a:r>
              <a:rPr lang="en-US" sz="1600" u="sng" dirty="0">
                <a:latin typeface="Neo Sans Pro" panose="020B0504030504040204" pitchFamily="34" charset="0"/>
                <a:cs typeface="Arial" panose="020B0604020202020204" pitchFamily="34" charset="0"/>
                <a:hlinkClick r:id="rId2"/>
              </a:rPr>
              <a:t>internatet.vasa@yrkesakademin.fi</a:t>
            </a:r>
            <a:endParaRPr lang="en-US" sz="1600" u="sng" dirty="0">
              <a:latin typeface="Neo Sans Pro" panose="020B0504030504040204" pitchFamily="34" charset="0"/>
              <a:cs typeface="Arial" panose="020B0604020202020204" pitchFamily="34" charset="0"/>
            </a:endParaRPr>
          </a:p>
          <a:p>
            <a:pPr marL="0" indent="0">
              <a:lnSpc>
                <a:spcPct val="120000"/>
              </a:lnSpc>
              <a:buNone/>
            </a:pPr>
            <a:endParaRPr lang="sv-FI" sz="1600" b="1" dirty="0">
              <a:solidFill>
                <a:schemeClr val="tx1">
                  <a:lumMod val="75000"/>
                  <a:lumOff val="25000"/>
                </a:schemeClr>
              </a:solidFill>
              <a:latin typeface="Neo Sans Pro" panose="020B0504030504040204" pitchFamily="34" charset="0"/>
              <a:cs typeface="Arial" panose="020B0604020202020204" pitchFamily="34" charset="0"/>
            </a:endParaRPr>
          </a:p>
          <a:p>
            <a:pPr marL="0" indent="0">
              <a:lnSpc>
                <a:spcPct val="120000"/>
              </a:lnSpc>
              <a:buNone/>
            </a:pPr>
            <a:r>
              <a:rPr lang="sv-FI" sz="1600" b="1" dirty="0" err="1">
                <a:solidFill>
                  <a:schemeClr val="tx1">
                    <a:lumMod val="75000"/>
                    <a:lumOff val="25000"/>
                  </a:schemeClr>
                </a:solidFill>
                <a:latin typeface="Neo Sans Pro" panose="020B0504030504040204" pitchFamily="34" charset="0"/>
                <a:cs typeface="Arial" panose="020B0604020202020204" pitchFamily="34" charset="0"/>
              </a:rPr>
              <a:t>Gamlia</a:t>
            </a:r>
            <a:br>
              <a:rPr lang="en-US" sz="1600" u="sng" dirty="0">
                <a:latin typeface="Neo Sans Pro" panose="020B0504030504040204" pitchFamily="34" charset="0"/>
                <a:cs typeface="Arial" panose="020B0604020202020204" pitchFamily="34" charset="0"/>
              </a:rPr>
            </a:br>
            <a:r>
              <a:rPr lang="en-US" sz="1600" dirty="0">
                <a:latin typeface="Neo Sans Pro" panose="020B0504030504040204" pitchFamily="34" charset="0"/>
                <a:cs typeface="Arial" panose="020B0604020202020204" pitchFamily="34" charset="0"/>
              </a:rPr>
              <a:t>Melker Stenbacka, Robert Träskböle </a:t>
            </a:r>
            <a:r>
              <a:rPr lang="en-US" sz="1600" dirty="0" err="1">
                <a:latin typeface="Neo Sans Pro" panose="020B0504030504040204" pitchFamily="34" charset="0"/>
                <a:cs typeface="Arial" panose="020B0604020202020204" pitchFamily="34" charset="0"/>
              </a:rPr>
              <a:t>och</a:t>
            </a:r>
            <a:r>
              <a:rPr lang="en-US" sz="1600" dirty="0">
                <a:latin typeface="Neo Sans Pro" panose="020B0504030504040204" pitchFamily="34" charset="0"/>
                <a:cs typeface="Arial" panose="020B0604020202020204" pitchFamily="34" charset="0"/>
              </a:rPr>
              <a:t> Jimmy Östervik</a:t>
            </a:r>
            <a:br>
              <a:rPr lang="en-US" sz="1600" u="sng" dirty="0">
                <a:latin typeface="Neo Sans Pro" panose="020B0504030504040204" pitchFamily="34" charset="0"/>
                <a:cs typeface="Arial" panose="020B0604020202020204" pitchFamily="34" charset="0"/>
              </a:rPr>
            </a:br>
            <a:endParaRPr lang="en-US" sz="1600" b="1" u="sng" dirty="0">
              <a:solidFill>
                <a:schemeClr val="tx1">
                  <a:lumMod val="75000"/>
                  <a:lumOff val="25000"/>
                </a:schemeClr>
              </a:solidFill>
              <a:latin typeface="Neo Sans Pro" panose="020B0504030504040204" pitchFamily="34" charset="0"/>
              <a:cs typeface="Arial" panose="020B0604020202020204" pitchFamily="34" charset="0"/>
            </a:endParaRPr>
          </a:p>
          <a:p>
            <a:pPr marL="0" indent="0">
              <a:lnSpc>
                <a:spcPct val="120000"/>
              </a:lnSpc>
              <a:buNone/>
            </a:pPr>
            <a:r>
              <a:rPr lang="sv-FI" sz="1600" b="1" dirty="0">
                <a:solidFill>
                  <a:schemeClr val="tx1">
                    <a:lumMod val="75000"/>
                    <a:lumOff val="25000"/>
                  </a:schemeClr>
                </a:solidFill>
                <a:latin typeface="Neo Sans Pro" panose="020B0504030504040204" pitchFamily="34" charset="0"/>
                <a:cs typeface="Arial" panose="020B0604020202020204" pitchFamily="34" charset="0"/>
              </a:rPr>
              <a:t>Vasa och Närpes</a:t>
            </a:r>
            <a:br>
              <a:rPr lang="sv-FI" sz="1600" b="1" dirty="0">
                <a:latin typeface="Neo Sans Pro" panose="020B0504030504040204" pitchFamily="34" charset="0"/>
                <a:cs typeface="Arial" panose="020B0604020202020204" pitchFamily="34" charset="0"/>
              </a:rPr>
            </a:br>
            <a:r>
              <a:rPr lang="sv-FI" sz="1600" dirty="0">
                <a:latin typeface="Neo Sans Pro" panose="020B0504030504040204" pitchFamily="34" charset="0"/>
                <a:cs typeface="Arial" panose="020B0604020202020204" pitchFamily="34" charset="0"/>
              </a:rPr>
              <a:t>Byråchef Camilla Källberg</a:t>
            </a:r>
            <a:br>
              <a:rPr lang="sv-FI" sz="1600" dirty="0">
                <a:latin typeface="Neo Sans Pro" panose="020B0504030504040204" pitchFamily="34" charset="0"/>
                <a:cs typeface="Arial" panose="020B0604020202020204" pitchFamily="34" charset="0"/>
              </a:rPr>
            </a:br>
            <a:r>
              <a:rPr lang="sv-FI" sz="1600" dirty="0">
                <a:latin typeface="Neo Sans Pro" panose="020B0504030504040204" pitchFamily="34" charset="0"/>
                <a:cs typeface="Arial" panose="020B0604020202020204" pitchFamily="34" charset="0"/>
              </a:rPr>
              <a:t>tfn 050-438 4950 </a:t>
            </a:r>
            <a:br>
              <a:rPr lang="sv-FI" sz="1600" dirty="0">
                <a:latin typeface="Neo Sans Pro" panose="020B0504030504040204" pitchFamily="34" charset="0"/>
                <a:cs typeface="Arial" panose="020B0604020202020204" pitchFamily="34" charset="0"/>
              </a:rPr>
            </a:br>
            <a:r>
              <a:rPr lang="sv-FI" sz="1600" dirty="0">
                <a:latin typeface="Neo Sans Pro" panose="020B0504030504040204" pitchFamily="34" charset="0"/>
                <a:cs typeface="Arial" panose="020B0604020202020204" pitchFamily="34" charset="0"/>
              </a:rPr>
              <a:t>e-post </a:t>
            </a:r>
            <a:r>
              <a:rPr lang="sv-FI" sz="1600" u="sng" dirty="0">
                <a:latin typeface="Neo Sans Pro" panose="020B0504030504040204" pitchFamily="34" charset="0"/>
                <a:cs typeface="Arial" panose="020B0604020202020204" pitchFamily="34" charset="0"/>
              </a:rPr>
              <a:t>camilla.kallberg@yrkesakademin.fi</a:t>
            </a:r>
            <a:endParaRPr lang="sv-FI" sz="1600" dirty="0">
              <a:latin typeface="Neo Sans Pro" panose="020B0504030504040204" pitchFamily="34" charset="0"/>
              <a:cs typeface="Arial" panose="020B0604020202020204" pitchFamily="34" charset="0"/>
            </a:endParaRPr>
          </a:p>
        </p:txBody>
      </p:sp>
      <p:sp>
        <p:nvSpPr>
          <p:cNvPr id="5" name="Platshållare för sidfot 4">
            <a:extLst>
              <a:ext uri="{FF2B5EF4-FFF2-40B4-BE49-F238E27FC236}">
                <a16:creationId xmlns:a16="http://schemas.microsoft.com/office/drawing/2014/main" id="{BD62C06E-E576-4D30-9EAE-732E8520028E}"/>
              </a:ext>
            </a:extLst>
          </p:cNvPr>
          <p:cNvSpPr>
            <a:spLocks noGrp="1"/>
          </p:cNvSpPr>
          <p:nvPr>
            <p:ph type="ftr" sz="quarter" idx="11"/>
          </p:nvPr>
        </p:nvSpPr>
        <p:spPr/>
        <p:txBody>
          <a:bodyPr/>
          <a:lstStyle/>
          <a:p>
            <a:r>
              <a:rPr lang="sv-FI"/>
              <a:t>www.yrkesakademin.fi</a:t>
            </a:r>
            <a:endParaRPr lang="sv-FI" dirty="0"/>
          </a:p>
        </p:txBody>
      </p:sp>
      <p:sp>
        <p:nvSpPr>
          <p:cNvPr id="6" name="Platshållare för bildnummer 5">
            <a:extLst>
              <a:ext uri="{FF2B5EF4-FFF2-40B4-BE49-F238E27FC236}">
                <a16:creationId xmlns:a16="http://schemas.microsoft.com/office/drawing/2014/main" id="{F8DB0019-4DDB-43C8-A3C5-58E8AE498BAA}"/>
              </a:ext>
            </a:extLst>
          </p:cNvPr>
          <p:cNvSpPr>
            <a:spLocks noGrp="1"/>
          </p:cNvSpPr>
          <p:nvPr>
            <p:ph type="sldNum" sz="quarter" idx="12"/>
          </p:nvPr>
        </p:nvSpPr>
        <p:spPr/>
        <p:txBody>
          <a:bodyPr/>
          <a:lstStyle/>
          <a:p>
            <a:fld id="{C538573D-828C-AB48-B588-CA8F79CF1E46}" type="slidenum">
              <a:rPr lang="sv-FI" smtClean="0"/>
              <a:pPr/>
              <a:t>34</a:t>
            </a:fld>
            <a:endParaRPr lang="sv-FI" dirty="0"/>
          </a:p>
        </p:txBody>
      </p:sp>
      <p:sp>
        <p:nvSpPr>
          <p:cNvPr id="7" name="textruta 6">
            <a:extLst>
              <a:ext uri="{FF2B5EF4-FFF2-40B4-BE49-F238E27FC236}">
                <a16:creationId xmlns:a16="http://schemas.microsoft.com/office/drawing/2014/main" id="{67292D37-08CD-43F8-BC61-746FEE779F74}"/>
              </a:ext>
            </a:extLst>
          </p:cNvPr>
          <p:cNvSpPr txBox="1"/>
          <p:nvPr/>
        </p:nvSpPr>
        <p:spPr>
          <a:xfrm>
            <a:off x="5701553" y="1631076"/>
            <a:ext cx="5989320" cy="3046988"/>
          </a:xfrm>
          <a:prstGeom prst="rect">
            <a:avLst/>
          </a:prstGeom>
          <a:noFill/>
        </p:spPr>
        <p:txBody>
          <a:bodyPr wrap="square" rtlCol="0">
            <a:spAutoFit/>
          </a:bodyPr>
          <a:lstStyle/>
          <a:p>
            <a:r>
              <a:rPr lang="sv-FI" sz="1600" b="1" dirty="0">
                <a:solidFill>
                  <a:schemeClr val="tx1">
                    <a:lumMod val="75000"/>
                    <a:lumOff val="25000"/>
                  </a:schemeClr>
                </a:solidFill>
                <a:latin typeface="Neo Sans Pro" panose="020B0504030504040204" pitchFamily="34" charset="0"/>
                <a:cs typeface="Arial" panose="020B0604020202020204" pitchFamily="34" charset="0"/>
              </a:rPr>
              <a:t>Internatpersonalens arbetstider:</a:t>
            </a:r>
          </a:p>
          <a:p>
            <a:endParaRPr lang="sv-FI" sz="1600" b="1" dirty="0">
              <a:solidFill>
                <a:schemeClr val="tx1">
                  <a:lumMod val="75000"/>
                  <a:lumOff val="25000"/>
                </a:schemeClr>
              </a:solidFill>
              <a:latin typeface="Neo Sans Pro" panose="020B0504030504040204" pitchFamily="34" charset="0"/>
              <a:cs typeface="Arial" panose="020B0604020202020204" pitchFamily="34" charset="0"/>
            </a:endParaRPr>
          </a:p>
          <a:p>
            <a:r>
              <a:rPr lang="sv-FI" sz="1600" dirty="0">
                <a:latin typeface="Neo Sans Pro" panose="020B0504030504040204" pitchFamily="34" charset="0"/>
                <a:cs typeface="Arial" panose="020B0604020202020204" pitchFamily="34" charset="0"/>
              </a:rPr>
              <a:t>Söndag-torsdag </a:t>
            </a:r>
            <a:r>
              <a:rPr lang="sv-FI" sz="1600" dirty="0" err="1">
                <a:latin typeface="Neo Sans Pro" panose="020B0504030504040204" pitchFamily="34" charset="0"/>
                <a:cs typeface="Arial" panose="020B0604020202020204" pitchFamily="34" charset="0"/>
              </a:rPr>
              <a:t>kl</a:t>
            </a:r>
            <a:r>
              <a:rPr lang="sv-FI" sz="1600" dirty="0">
                <a:latin typeface="Neo Sans Pro" panose="020B0504030504040204" pitchFamily="34" charset="0"/>
                <a:cs typeface="Arial" panose="020B0604020202020204" pitchFamily="34" charset="0"/>
              </a:rPr>
              <a:t> 17.00-01.00</a:t>
            </a:r>
          </a:p>
          <a:p>
            <a:endParaRPr lang="sv-FI" sz="1600" dirty="0">
              <a:latin typeface="Neo Sans Pro" panose="020B0504030504040204" pitchFamily="34" charset="0"/>
              <a:cs typeface="Arial" panose="020B0604020202020204" pitchFamily="34" charset="0"/>
            </a:endParaRPr>
          </a:p>
          <a:p>
            <a:r>
              <a:rPr lang="sv-FI" sz="1600" dirty="0">
                <a:latin typeface="Neo Sans Pro" panose="020B0504030504040204" pitchFamily="34" charset="0"/>
                <a:cs typeface="Arial" panose="020B0604020202020204" pitchFamily="34" charset="0"/>
              </a:rPr>
              <a:t>Fredag </a:t>
            </a:r>
            <a:r>
              <a:rPr lang="sv-FI" sz="1600" dirty="0" err="1">
                <a:latin typeface="Neo Sans Pro" panose="020B0504030504040204" pitchFamily="34" charset="0"/>
                <a:cs typeface="Arial" panose="020B0604020202020204" pitchFamily="34" charset="0"/>
              </a:rPr>
              <a:t>kl</a:t>
            </a:r>
            <a:r>
              <a:rPr lang="sv-FI" sz="1600" dirty="0">
                <a:latin typeface="Neo Sans Pro" panose="020B0504030504040204" pitchFamily="34" charset="0"/>
                <a:cs typeface="Arial" panose="020B0604020202020204" pitchFamily="34" charset="0"/>
              </a:rPr>
              <a:t> 13.00-18.00</a:t>
            </a:r>
          </a:p>
          <a:p>
            <a:endParaRPr lang="sv-FI" sz="1600" dirty="0">
              <a:latin typeface="Neo Sans Pro" panose="020B0504030504040204" pitchFamily="34" charset="0"/>
              <a:cs typeface="Arial" panose="020B0604020202020204" pitchFamily="34" charset="0"/>
            </a:endParaRPr>
          </a:p>
          <a:p>
            <a:endParaRPr lang="sv-FI" sz="1600" dirty="0">
              <a:latin typeface="Neo Sans Pro" panose="020B0504030504040204" pitchFamily="34" charset="0"/>
              <a:cs typeface="Arial" panose="020B0604020202020204" pitchFamily="34" charset="0"/>
            </a:endParaRPr>
          </a:p>
          <a:p>
            <a:r>
              <a:rPr lang="sv-FI" sz="1600" b="1" dirty="0" err="1">
                <a:solidFill>
                  <a:schemeClr val="tx1">
                    <a:lumMod val="75000"/>
                    <a:lumOff val="25000"/>
                  </a:schemeClr>
                </a:solidFill>
                <a:latin typeface="Neo Sans Pro" panose="020B0504030504040204" pitchFamily="34" charset="0"/>
                <a:cs typeface="Arial" panose="020B0604020202020204" pitchFamily="34" charset="0"/>
              </a:rPr>
              <a:t>Gamlias</a:t>
            </a:r>
            <a:r>
              <a:rPr lang="sv-FI" sz="1600" b="1" dirty="0">
                <a:solidFill>
                  <a:schemeClr val="tx1">
                    <a:lumMod val="75000"/>
                    <a:lumOff val="25000"/>
                  </a:schemeClr>
                </a:solidFill>
                <a:latin typeface="Neo Sans Pro" panose="020B0504030504040204" pitchFamily="34" charset="0"/>
                <a:cs typeface="Arial" panose="020B0604020202020204" pitchFamily="34" charset="0"/>
              </a:rPr>
              <a:t> öppethållningstider:</a:t>
            </a:r>
          </a:p>
          <a:p>
            <a:endParaRPr lang="sv-FI" sz="1600" b="1" dirty="0">
              <a:solidFill>
                <a:schemeClr val="tx1">
                  <a:lumMod val="75000"/>
                  <a:lumOff val="25000"/>
                </a:schemeClr>
              </a:solidFill>
              <a:latin typeface="Neo Sans Pro" panose="020B0504030504040204" pitchFamily="34" charset="0"/>
              <a:cs typeface="Arial" panose="020B0604020202020204" pitchFamily="34" charset="0"/>
            </a:endParaRPr>
          </a:p>
          <a:p>
            <a:r>
              <a:rPr lang="sv-FI" sz="1600" dirty="0">
                <a:latin typeface="Neo Sans Pro" panose="020B0504030504040204" pitchFamily="34" charset="0"/>
                <a:cs typeface="Arial" panose="020B0604020202020204" pitchFamily="34" charset="0"/>
              </a:rPr>
              <a:t>Måndag-torsdag </a:t>
            </a:r>
            <a:r>
              <a:rPr lang="sv-FI" sz="1600" dirty="0" err="1">
                <a:latin typeface="Neo Sans Pro" panose="020B0504030504040204" pitchFamily="34" charset="0"/>
                <a:cs typeface="Arial" panose="020B0604020202020204" pitchFamily="34" charset="0"/>
              </a:rPr>
              <a:t>kl</a:t>
            </a:r>
            <a:r>
              <a:rPr lang="sv-FI" sz="1600" dirty="0">
                <a:latin typeface="Neo Sans Pro" panose="020B0504030504040204" pitchFamily="34" charset="0"/>
                <a:cs typeface="Arial" panose="020B0604020202020204" pitchFamily="34" charset="0"/>
              </a:rPr>
              <a:t> 15.00-21.00</a:t>
            </a:r>
          </a:p>
          <a:p>
            <a:endParaRPr lang="sv-FI" sz="1600" dirty="0">
              <a:latin typeface="Neo Sans Pro" panose="020B0504030504040204" pitchFamily="34" charset="0"/>
              <a:cs typeface="Arial" panose="020B0604020202020204" pitchFamily="34" charset="0"/>
            </a:endParaRPr>
          </a:p>
          <a:p>
            <a:endParaRPr lang="sv-FI" sz="1600" dirty="0">
              <a:latin typeface="Neo Sans Pro" panose="020B0504030504040204" pitchFamily="34" charset="0"/>
            </a:endParaRPr>
          </a:p>
        </p:txBody>
      </p:sp>
    </p:spTree>
    <p:extLst>
      <p:ext uri="{BB962C8B-B14F-4D97-AF65-F5344CB8AC3E}">
        <p14:creationId xmlns:p14="http://schemas.microsoft.com/office/powerpoint/2010/main" val="71999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latshållare för sidfot 3">
            <a:extLst>
              <a:ext uri="{FF2B5EF4-FFF2-40B4-BE49-F238E27FC236}">
                <a16:creationId xmlns:a16="http://schemas.microsoft.com/office/drawing/2014/main" id="{5412F5D0-2291-A244-8F12-3EB0CD96D004}"/>
              </a:ext>
            </a:extLst>
          </p:cNvPr>
          <p:cNvSpPr>
            <a:spLocks noGrp="1"/>
          </p:cNvSpPr>
          <p:nvPr>
            <p:ph type="ftr" sz="quarter" idx="11"/>
          </p:nvPr>
        </p:nvSpPr>
        <p:spPr/>
        <p:txBody>
          <a:bodyPr/>
          <a:lstStyle/>
          <a:p>
            <a:r>
              <a:rPr lang="sv-FI"/>
              <a:t>www.yrkesakademin.fi</a:t>
            </a:r>
            <a:endParaRPr lang="sv-FI" dirty="0"/>
          </a:p>
        </p:txBody>
      </p:sp>
      <p:sp>
        <p:nvSpPr>
          <p:cNvPr id="5" name="Platshållare för bildnummer 4">
            <a:extLst>
              <a:ext uri="{FF2B5EF4-FFF2-40B4-BE49-F238E27FC236}">
                <a16:creationId xmlns:a16="http://schemas.microsoft.com/office/drawing/2014/main" id="{A1DA2BFC-478F-5E4C-956D-9AD03C9E894A}"/>
              </a:ext>
            </a:extLst>
          </p:cNvPr>
          <p:cNvSpPr>
            <a:spLocks noGrp="1"/>
          </p:cNvSpPr>
          <p:nvPr>
            <p:ph type="sldNum" sz="quarter" idx="12"/>
          </p:nvPr>
        </p:nvSpPr>
        <p:spPr/>
        <p:txBody>
          <a:bodyPr/>
          <a:lstStyle/>
          <a:p>
            <a:fld id="{C538573D-828C-AB48-B588-CA8F79CF1E46}" type="slidenum">
              <a:rPr lang="sv-FI" smtClean="0"/>
              <a:pPr/>
              <a:t>35</a:t>
            </a:fld>
            <a:endParaRPr lang="sv-FI" dirty="0"/>
          </a:p>
        </p:txBody>
      </p:sp>
      <p:sp>
        <p:nvSpPr>
          <p:cNvPr id="6" name="Rubrik 5"/>
          <p:cNvSpPr>
            <a:spLocks noGrp="1"/>
          </p:cNvSpPr>
          <p:nvPr>
            <p:ph type="title"/>
          </p:nvPr>
        </p:nvSpPr>
        <p:spPr>
          <a:xfrm>
            <a:off x="407988" y="196513"/>
            <a:ext cx="10177130" cy="1127604"/>
          </a:xfrm>
        </p:spPr>
        <p:txBody>
          <a:bodyPr>
            <a:noAutofit/>
          </a:bodyPr>
          <a:lstStyle/>
          <a:p>
            <a:r>
              <a:rPr lang="sv-FI" sz="2400" b="1" dirty="0"/>
              <a:t>Välkommen till YA precis som du är!</a:t>
            </a:r>
            <a:br>
              <a:rPr lang="sv-FI" sz="2400" b="1" dirty="0"/>
            </a:br>
            <a:r>
              <a:rPr lang="sv-FI" sz="2400" b="1" dirty="0"/>
              <a:t>Våra principer för tryggare rum:</a:t>
            </a:r>
            <a:br>
              <a:rPr lang="sv-FI" sz="2400" dirty="0"/>
            </a:br>
            <a:endParaRPr lang="sv-FI" sz="2400" dirty="0"/>
          </a:p>
        </p:txBody>
      </p:sp>
      <p:sp>
        <p:nvSpPr>
          <p:cNvPr id="7" name="Platshållare för innehåll 6"/>
          <p:cNvSpPr>
            <a:spLocks noGrp="1"/>
          </p:cNvSpPr>
          <p:nvPr>
            <p:ph sz="half" idx="1"/>
          </p:nvPr>
        </p:nvSpPr>
        <p:spPr>
          <a:xfrm>
            <a:off x="6260147" y="1505686"/>
            <a:ext cx="5269243" cy="2328991"/>
          </a:xfrm>
        </p:spPr>
        <p:txBody>
          <a:bodyPr>
            <a:normAutofit/>
          </a:bodyPr>
          <a:lstStyle/>
          <a:p>
            <a:pPr>
              <a:lnSpc>
                <a:spcPct val="150000"/>
              </a:lnSpc>
            </a:pPr>
            <a:r>
              <a:rPr lang="sv-FI" sz="1200" dirty="0"/>
              <a:t>Jämlikhet, lika värde och ömsesidig respekt är grunden för ett gott bemötande och för att ALLA ska känna sig delaktiga, inkluderade och trygga vid Yrkesakademin i Österbotten.  </a:t>
            </a:r>
          </a:p>
          <a:p>
            <a:pPr>
              <a:lnSpc>
                <a:spcPct val="150000"/>
              </a:lnSpc>
            </a:pPr>
            <a:r>
              <a:rPr lang="sv-FI" sz="1200" dirty="0"/>
              <a:t>Detta förverkligas genom att vi tillsammans skapat gemensamma principer för tryggare rum och genom att vi förutsätter att de som deltar i YA:s verksamhet följer principerna och att vi ingriper när principerna inte följs. </a:t>
            </a:r>
          </a:p>
        </p:txBody>
      </p:sp>
      <p:sp>
        <p:nvSpPr>
          <p:cNvPr id="8" name="Platshållare för innehåll 7"/>
          <p:cNvSpPr>
            <a:spLocks noGrp="1"/>
          </p:cNvSpPr>
          <p:nvPr>
            <p:ph sz="half" idx="13"/>
          </p:nvPr>
        </p:nvSpPr>
        <p:spPr>
          <a:xfrm>
            <a:off x="452935" y="1060174"/>
            <a:ext cx="5643065" cy="4865935"/>
          </a:xfrm>
          <a:ln w="28575">
            <a:solidFill>
              <a:schemeClr val="accent1"/>
            </a:solidFill>
          </a:ln>
        </p:spPr>
        <p:txBody>
          <a:bodyPr anchor="ctr">
            <a:normAutofit/>
          </a:bodyPr>
          <a:lstStyle/>
          <a:p>
            <a:pPr lvl="0">
              <a:lnSpc>
                <a:spcPct val="150000"/>
              </a:lnSpc>
            </a:pPr>
            <a:r>
              <a:rPr lang="sv-FI" sz="1200" b="1" dirty="0"/>
              <a:t>Vi låter alla få möjlighet att tala och bli hörda i diskussioner, vi lyssnar och pratar inte på varandra.</a:t>
            </a:r>
          </a:p>
          <a:p>
            <a:pPr lvl="0">
              <a:lnSpc>
                <a:spcPct val="150000"/>
              </a:lnSpc>
            </a:pPr>
            <a:r>
              <a:rPr lang="sv-FI" sz="1200" b="1" dirty="0"/>
              <a:t>Vi använder ett språk som är begripligt för alla och undviker att uttrycka oss aggressivt.</a:t>
            </a:r>
          </a:p>
          <a:p>
            <a:pPr lvl="0">
              <a:lnSpc>
                <a:spcPct val="150000"/>
              </a:lnSpc>
            </a:pPr>
            <a:r>
              <a:rPr lang="sv-FI" sz="1200" b="1" dirty="0"/>
              <a:t>Vi respekterar andras åsikter och rätt att vara sig själva.</a:t>
            </a:r>
          </a:p>
          <a:p>
            <a:pPr lvl="0">
              <a:lnSpc>
                <a:spcPct val="150000"/>
              </a:lnSpc>
            </a:pPr>
            <a:r>
              <a:rPr lang="sv-FI" sz="1200" b="1" dirty="0"/>
              <a:t>Vi försöker att inte göra antaganden om varandras kön, sexualitet, bakgrund, nationalitet eller funktionsförmåga.</a:t>
            </a:r>
          </a:p>
          <a:p>
            <a:pPr lvl="0">
              <a:lnSpc>
                <a:spcPct val="150000"/>
              </a:lnSpc>
            </a:pPr>
            <a:r>
              <a:rPr lang="sv-FI" sz="1200" b="1" dirty="0"/>
              <a:t>Alla former av mobbning, trakasserier och diskriminering är förbjudna, vi ofredar ingen verbalt, genom beröring eller genom att stirra.</a:t>
            </a:r>
          </a:p>
          <a:p>
            <a:pPr lvl="0">
              <a:lnSpc>
                <a:spcPct val="150000"/>
              </a:lnSpc>
            </a:pPr>
            <a:r>
              <a:rPr lang="sv-FI" sz="1200" b="1" dirty="0"/>
              <a:t>Vi uppmanar deltagarna att vända sig till den person som arrangerar tillfället om hen själv behöver eller märker att någon annan behöver hjälp.</a:t>
            </a:r>
          </a:p>
        </p:txBody>
      </p:sp>
      <p:sp>
        <p:nvSpPr>
          <p:cNvPr id="2" name="Platshållare för innehåll 6">
            <a:extLst>
              <a:ext uri="{FF2B5EF4-FFF2-40B4-BE49-F238E27FC236}">
                <a16:creationId xmlns:a16="http://schemas.microsoft.com/office/drawing/2014/main" id="{39F69011-6885-F7FF-6152-79432207C323}"/>
              </a:ext>
            </a:extLst>
          </p:cNvPr>
          <p:cNvSpPr txBox="1">
            <a:spLocks/>
          </p:cNvSpPr>
          <p:nvPr/>
        </p:nvSpPr>
        <p:spPr>
          <a:xfrm>
            <a:off x="6260147" y="3667222"/>
            <a:ext cx="3380810" cy="238478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600" b="0" i="0" kern="1200">
                <a:solidFill>
                  <a:schemeClr val="tx1"/>
                </a:solidFill>
                <a:latin typeface="Neo Sans Pro" panose="020B0504030504040204" pitchFamily="34" charset="77"/>
                <a:ea typeface="+mn-ea"/>
                <a:cs typeface="+mn-cs"/>
              </a:defRPr>
            </a:lvl1pPr>
            <a:lvl2pPr marL="577850" indent="-165100" algn="l" defTabSz="914400" rtl="0" eaLnBrk="1" latinLnBrk="0" hangingPunct="1">
              <a:lnSpc>
                <a:spcPct val="90000"/>
              </a:lnSpc>
              <a:spcBef>
                <a:spcPts val="500"/>
              </a:spcBef>
              <a:buFont typeface="Arial" panose="020B0604020202020204" pitchFamily="34" charset="0"/>
              <a:buChar char="•"/>
              <a:tabLst/>
              <a:defRPr sz="1200" b="0" i="0" kern="1200">
                <a:solidFill>
                  <a:schemeClr val="tx1"/>
                </a:solidFill>
                <a:latin typeface="Neo Sans Pro" panose="020B0504030504040204" pitchFamily="34" charset="77"/>
                <a:ea typeface="+mn-ea"/>
                <a:cs typeface="+mn-cs"/>
              </a:defRPr>
            </a:lvl2pPr>
            <a:lvl3pPr marL="933450" indent="-149225" algn="l" defTabSz="914400" rtl="0" eaLnBrk="1" latinLnBrk="0" hangingPunct="1">
              <a:lnSpc>
                <a:spcPct val="90000"/>
              </a:lnSpc>
              <a:spcBef>
                <a:spcPts val="500"/>
              </a:spcBef>
              <a:buFont typeface="Arial" panose="020B0604020202020204" pitchFamily="34" charset="0"/>
              <a:buChar char="•"/>
              <a:tabLst/>
              <a:defRPr sz="1100" b="0" i="0" kern="1200">
                <a:solidFill>
                  <a:schemeClr val="tx1"/>
                </a:solidFill>
                <a:latin typeface="Neo Sans Pro" panose="020B0504030504040204" pitchFamily="34" charset="77"/>
                <a:ea typeface="+mn-ea"/>
                <a:cs typeface="+mn-cs"/>
              </a:defRPr>
            </a:lvl3pPr>
            <a:lvl4pPr marL="1247775" indent="-134938" algn="l" defTabSz="914400" rtl="0" eaLnBrk="1" latinLnBrk="0" hangingPunct="1">
              <a:lnSpc>
                <a:spcPct val="90000"/>
              </a:lnSpc>
              <a:spcBef>
                <a:spcPts val="500"/>
              </a:spcBef>
              <a:buFont typeface="Arial" panose="020B0604020202020204" pitchFamily="34" charset="0"/>
              <a:buChar char="•"/>
              <a:tabLst/>
              <a:defRPr sz="1050" b="0" i="0" kern="1200">
                <a:solidFill>
                  <a:schemeClr val="tx1"/>
                </a:solidFill>
                <a:latin typeface="Neo Sans Pro" panose="020B0504030504040204" pitchFamily="34" charset="77"/>
                <a:ea typeface="+mn-ea"/>
                <a:cs typeface="+mn-cs"/>
              </a:defRPr>
            </a:lvl4pPr>
            <a:lvl5pPr marL="1562100" indent="-128588" algn="l" defTabSz="914400" rtl="0" eaLnBrk="1" latinLnBrk="0" hangingPunct="1">
              <a:lnSpc>
                <a:spcPct val="90000"/>
              </a:lnSpc>
              <a:spcBef>
                <a:spcPts val="500"/>
              </a:spcBef>
              <a:buFont typeface="Arial" panose="020B0604020202020204" pitchFamily="34" charset="0"/>
              <a:buChar char="•"/>
              <a:tabLst/>
              <a:defRPr sz="1000" b="0" i="0" kern="1200">
                <a:solidFill>
                  <a:schemeClr val="tx1"/>
                </a:solidFill>
                <a:latin typeface="Neo Sans Pro" panose="020B0504030504040204"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sv-FI" sz="1200" dirty="0"/>
              <a:t>Ett tryggare rum är ett utrymme, fysiskt eller digitalt, som är tillgängligt och som erbjuder dem som använder utrymmet en känsla av fysisk, psykisk och social trygghet, dvs ingen diskriminering, ingen mobbning, inga trakasserier, inget våld och att vi aktivt förebygger och ingriper i situationer där det sker. </a:t>
            </a:r>
          </a:p>
        </p:txBody>
      </p:sp>
    </p:spTree>
    <p:extLst>
      <p:ext uri="{BB962C8B-B14F-4D97-AF65-F5344CB8AC3E}">
        <p14:creationId xmlns:p14="http://schemas.microsoft.com/office/powerpoint/2010/main" val="267899401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686969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latshållare för sidfot 2">
            <a:extLst>
              <a:ext uri="{FF2B5EF4-FFF2-40B4-BE49-F238E27FC236}">
                <a16:creationId xmlns:a16="http://schemas.microsoft.com/office/drawing/2014/main" id="{EC5FBB44-0373-3449-9AF1-04B94C680A9F}"/>
              </a:ext>
            </a:extLst>
          </p:cNvPr>
          <p:cNvSpPr>
            <a:spLocks noGrp="1"/>
          </p:cNvSpPr>
          <p:nvPr>
            <p:ph type="ftr" sz="quarter" idx="11"/>
          </p:nvPr>
        </p:nvSpPr>
        <p:spPr>
          <a:xfrm>
            <a:off x="4038600" y="6345238"/>
            <a:ext cx="4114800" cy="365125"/>
          </a:xfrm>
        </p:spPr>
        <p:txBody>
          <a:bodyPr/>
          <a:lstStyle/>
          <a:p>
            <a:r>
              <a:rPr lang="sv-FI"/>
              <a:t>www.yrkesakademin.fi</a:t>
            </a:r>
            <a:endParaRPr lang="sv-FI" dirty="0"/>
          </a:p>
        </p:txBody>
      </p:sp>
      <p:sp>
        <p:nvSpPr>
          <p:cNvPr id="4" name="Platshållare för bildnummer 3">
            <a:extLst>
              <a:ext uri="{FF2B5EF4-FFF2-40B4-BE49-F238E27FC236}">
                <a16:creationId xmlns:a16="http://schemas.microsoft.com/office/drawing/2014/main" id="{F171C113-D393-AC47-A205-7BBCF7BC2613}"/>
              </a:ext>
            </a:extLst>
          </p:cNvPr>
          <p:cNvSpPr>
            <a:spLocks noGrp="1"/>
          </p:cNvSpPr>
          <p:nvPr>
            <p:ph type="sldNum" sz="quarter" idx="12"/>
          </p:nvPr>
        </p:nvSpPr>
        <p:spPr/>
        <p:txBody>
          <a:bodyPr/>
          <a:lstStyle/>
          <a:p>
            <a:fld id="{C538573D-828C-AB48-B588-CA8F79CF1E46}" type="slidenum">
              <a:rPr lang="sv-FI" smtClean="0"/>
              <a:pPr/>
              <a:t>37</a:t>
            </a:fld>
            <a:endParaRPr lang="sv-FI" dirty="0"/>
          </a:p>
        </p:txBody>
      </p:sp>
    </p:spTree>
    <p:extLst>
      <p:ext uri="{BB962C8B-B14F-4D97-AF65-F5344CB8AC3E}">
        <p14:creationId xmlns:p14="http://schemas.microsoft.com/office/powerpoint/2010/main" val="3931320469"/>
      </p:ext>
    </p:extLst>
  </p:cSld>
  <p:clrMapOvr>
    <a:masterClrMapping/>
  </p:clrMapOvr>
</p:sld>
</file>

<file path=ppt/theme/theme1.xml><?xml version="1.0" encoding="utf-8"?>
<a:theme xmlns:a="http://schemas.openxmlformats.org/drawingml/2006/main" name="Office-tema">
  <a:themeElements>
    <a:clrScheme name="Egen 1">
      <a:dk1>
        <a:srgbClr val="002532"/>
      </a:dk1>
      <a:lt1>
        <a:srgbClr val="FFFFFF"/>
      </a:lt1>
      <a:dk2>
        <a:srgbClr val="44546A"/>
      </a:dk2>
      <a:lt2>
        <a:srgbClr val="E7E6E6"/>
      </a:lt2>
      <a:accent1>
        <a:srgbClr val="00ACBA"/>
      </a:accent1>
      <a:accent2>
        <a:srgbClr val="991664"/>
      </a:accent2>
      <a:accent3>
        <a:srgbClr val="A5A5A5"/>
      </a:accent3>
      <a:accent4>
        <a:srgbClr val="002532"/>
      </a:accent4>
      <a:accent5>
        <a:srgbClr val="FF9300"/>
      </a:accent5>
      <a:accent6>
        <a:srgbClr val="000000"/>
      </a:accent6>
      <a:hlink>
        <a:srgbClr val="932092"/>
      </a:hlink>
      <a:folHlink>
        <a:srgbClr val="0432FF"/>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t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t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583</TotalTime>
  <Words>2625</Words>
  <Application>Microsoft Macintosh PowerPoint</Application>
  <PresentationFormat>Bredbild</PresentationFormat>
  <Paragraphs>437</Paragraphs>
  <Slides>37</Slides>
  <Notes>8</Notes>
  <HiddenSlides>0</HiddenSlides>
  <MMClips>0</MMClips>
  <ScaleCrop>false</ScaleCrop>
  <HeadingPairs>
    <vt:vector size="6" baseType="variant">
      <vt:variant>
        <vt:lpstr>Använt teckensnitt</vt:lpstr>
      </vt:variant>
      <vt:variant>
        <vt:i4>6</vt:i4>
      </vt:variant>
      <vt:variant>
        <vt:lpstr>Tema</vt:lpstr>
      </vt:variant>
      <vt:variant>
        <vt:i4>1</vt:i4>
      </vt:variant>
      <vt:variant>
        <vt:lpstr>Bildrubriker</vt:lpstr>
      </vt:variant>
      <vt:variant>
        <vt:i4>37</vt:i4>
      </vt:variant>
    </vt:vector>
  </HeadingPairs>
  <TitlesOfParts>
    <vt:vector size="44" baseType="lpstr">
      <vt:lpstr>Arial</vt:lpstr>
      <vt:lpstr>Calibri</vt:lpstr>
      <vt:lpstr>Montserrat</vt:lpstr>
      <vt:lpstr>Neo Sans Pro</vt:lpstr>
      <vt:lpstr>Neo Sans Pro Light</vt:lpstr>
      <vt:lpstr>Neo Sans Pro Medium</vt:lpstr>
      <vt:lpstr>Office-tema</vt:lpstr>
      <vt:lpstr>Välkommen till YA!</vt:lpstr>
      <vt:lpstr>Yrkesakademin i Österbotten</vt:lpstr>
      <vt:lpstr> Våra enheter - välkommen till oss!</vt:lpstr>
      <vt:lpstr>PowerPoint-presentation</vt:lpstr>
      <vt:lpstr>Våra utbildningar</vt:lpstr>
      <vt:lpstr>Yrkesakademin i Österbotten</vt:lpstr>
      <vt:lpstr>Våra utbildningschefer </vt:lpstr>
      <vt:lpstr>SÖK TILL YA!</vt:lpstr>
      <vt:lpstr>Studera på YA!</vt:lpstr>
      <vt:lpstr>PowerPoint-presentation</vt:lpstr>
      <vt:lpstr>Gemensam ansökan</vt:lpstr>
      <vt:lpstr>Kontinuerlig ansökan</vt:lpstr>
      <vt:lpstr>Antagningsbyrån vid YA</vt:lpstr>
      <vt:lpstr>Kombistudier vid YA</vt:lpstr>
      <vt:lpstr>Dubbelexamen / Kombiexamen</vt:lpstr>
      <vt:lpstr>    Kombistudier på YA i Vasa</vt:lpstr>
      <vt:lpstr>Kombistudier på i YA - Vasa</vt:lpstr>
      <vt:lpstr>Studentprov och studentexamen</vt:lpstr>
      <vt:lpstr>Kombistudier i Närpes</vt:lpstr>
      <vt:lpstr>Kombistudier i Jakobstad och Pedersöre</vt:lpstr>
      <vt:lpstr>Viktigt att notera! </vt:lpstr>
      <vt:lpstr>Våra studiehandledare</vt:lpstr>
      <vt:lpstr>Utbildning som ordnas på en arbetsplats</vt:lpstr>
      <vt:lpstr>Utbildning på arbetsplatsen</vt:lpstr>
      <vt:lpstr>Internationellt utbyte</vt:lpstr>
      <vt:lpstr>Läroavtal</vt:lpstr>
      <vt:lpstr>Utbildningsavtal och läroavtal</vt:lpstr>
      <vt:lpstr>Våra läroavtalskoordinatorer</vt:lpstr>
      <vt:lpstr>Bo på internat</vt:lpstr>
      <vt:lpstr>Internaten vid Yrkesakademin i Österbotten</vt:lpstr>
      <vt:lpstr>Internaten vid Yrkesakademin i Österbotten</vt:lpstr>
      <vt:lpstr>Internaten vid Yrkesakademin i Österbotten</vt:lpstr>
      <vt:lpstr>Internatets  ordningsregler </vt:lpstr>
      <vt:lpstr>Kontaktuppgifter</vt:lpstr>
      <vt:lpstr>Välkommen till YA precis som du är! Våra principer för tryggare rum: </vt:lpstr>
      <vt:lpstr>PowerPoint-presentation</vt:lpstr>
      <vt:lpstr>PowerPoint-presentation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PowerPoint-presentation</dc:title>
  <dc:creator>Lindahl Nina</dc:creator>
  <cp:lastModifiedBy>Lindahl Nina</cp:lastModifiedBy>
  <cp:revision>74</cp:revision>
  <dcterms:created xsi:type="dcterms:W3CDTF">2020-09-02T07:43:24Z</dcterms:created>
  <dcterms:modified xsi:type="dcterms:W3CDTF">2025-05-06T07:02:14Z</dcterms:modified>
</cp:coreProperties>
</file>