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62" r:id="rId2"/>
    <p:sldId id="271" r:id="rId3"/>
    <p:sldId id="270" r:id="rId4"/>
  </p:sldIdLst>
  <p:sldSz cx="12192000" cy="6858000"/>
  <p:notesSz cx="6858000" cy="9144000"/>
  <p:defaultTextStyle>
    <a:defPPr>
      <a:defRPr lang="sv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633"/>
    <p:restoredTop sz="94665"/>
  </p:normalViewPr>
  <p:slideViewPr>
    <p:cSldViewPr snapToGrid="0" snapToObjects="1">
      <p:cViewPr varScale="1">
        <p:scale>
          <a:sx n="186" d="100"/>
          <a:sy n="186" d="100"/>
        </p:scale>
        <p:origin x="2568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4" d="100"/>
          <a:sy n="154" d="100"/>
        </p:scale>
        <p:origin x="4696" y="19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1F8BE431-468D-A640-A2A4-6532A62FE1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32C16E0A-7A2B-CA44-9458-9029CB60489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FF42B-C4C3-B94F-8883-87E6AD0B6EAF}" type="datetime4">
              <a:rPr lang="sv-FI" smtClean="0"/>
              <a:t>21 mars 2024</a:t>
            </a:fld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5DC1324C-BCE2-2646-BB04-AE572A3C54D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07878DCB-FC22-3C47-9569-A8028569EB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6FA6F7-7248-D349-ACEA-25610E12480C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405254624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6E39B2-CBA1-A149-AE41-7F0EC701FF5F}" type="datetime4">
              <a:rPr lang="sv-FI" smtClean="0"/>
              <a:t>21 mars 2024</a:t>
            </a:fld>
            <a:endParaRPr lang="sv-FI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FI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50B09C-4919-C941-9D8C-AD90288D3311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908879321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FI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E39B2-CBA1-A149-AE41-7F0EC701FF5F}" type="datetime4">
              <a:rPr lang="sv-FI" smtClean="0"/>
              <a:t>21 mars 2024</a:t>
            </a:fld>
            <a:endParaRPr lang="sv-FI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250B09C-4919-C941-9D8C-AD90288D3311}" type="slidenum">
              <a:rPr lang="sv-FI" smtClean="0"/>
              <a:t>1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1933257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objekt 10">
            <a:extLst>
              <a:ext uri="{FF2B5EF4-FFF2-40B4-BE49-F238E27FC236}">
                <a16:creationId xmlns:a16="http://schemas.microsoft.com/office/drawing/2014/main" id="{B1A522E4-33B8-A840-870D-2F8B03EB62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BA2E057-C31C-5E4D-996A-7919969E4A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15AE7693-2235-BF4C-97D1-66C8455118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07988" y="5906857"/>
            <a:ext cx="447035" cy="427599"/>
          </a:xfrm>
          <a:prstGeom prst="rect">
            <a:avLst/>
          </a:prstGeom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A0DE473B-A7B4-7442-BE7F-3EDDC30A489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6146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Bildobjekt 23">
            <a:extLst>
              <a:ext uri="{FF2B5EF4-FFF2-40B4-BE49-F238E27FC236}">
                <a16:creationId xmlns:a16="http://schemas.microsoft.com/office/drawing/2014/main" id="{67B7C8C5-2509-9042-A836-2271277E5F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BA2E057-C31C-5E4D-996A-7919969E4A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b">
            <a:normAutofit/>
          </a:bodyPr>
          <a:lstStyle>
            <a:lvl1pPr marL="0" indent="0" algn="ctr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2" name="Bildobjekt 11">
            <a:extLst>
              <a:ext uri="{FF2B5EF4-FFF2-40B4-BE49-F238E27FC236}">
                <a16:creationId xmlns:a16="http://schemas.microsoft.com/office/drawing/2014/main" id="{8E1FB51E-71EA-4E4F-A9DC-52FEE064FBC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689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ED12036-0A3B-604C-8F24-8CCD981A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CE1C6D5-B4B0-F046-A3FD-53C53269A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B2AC44-5BD3-334C-A471-B638F6C08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 dirty="0"/>
              <a:t>www.yrkesakademin.fi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6BEE06A-2E20-7C41-8431-22FDB0587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cxnSp>
        <p:nvCxnSpPr>
          <p:cNvPr id="8" name="Rak 7">
            <a:extLst>
              <a:ext uri="{FF2B5EF4-FFF2-40B4-BE49-F238E27FC236}">
                <a16:creationId xmlns:a16="http://schemas.microsoft.com/office/drawing/2014/main" id="{D1237BE0-F326-E64B-AC5A-85BCBFFEAF4A}"/>
              </a:ext>
            </a:extLst>
          </p:cNvPr>
          <p:cNvCxnSpPr>
            <a:cxnSpLocks/>
          </p:cNvCxnSpPr>
          <p:nvPr userDrawn="1"/>
        </p:nvCxnSpPr>
        <p:spPr>
          <a:xfrm>
            <a:off x="407988" y="1561305"/>
            <a:ext cx="74144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970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Bildobjekt 23">
            <a:extLst>
              <a:ext uri="{FF2B5EF4-FFF2-40B4-BE49-F238E27FC236}">
                <a16:creationId xmlns:a16="http://schemas.microsoft.com/office/drawing/2014/main" id="{481DB8C2-0847-2447-B030-F65CCFBEAE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19" name="Platshållare för innehåll 2">
            <a:extLst>
              <a:ext uri="{FF2B5EF4-FFF2-40B4-BE49-F238E27FC236}">
                <a16:creationId xmlns:a16="http://schemas.microsoft.com/office/drawing/2014/main" id="{C0F95046-82ED-4347-916B-9FE6C0EB48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988" y="1604169"/>
            <a:ext cx="10177130" cy="4596606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17" name="Rubrik 1">
            <a:extLst>
              <a:ext uri="{FF2B5EF4-FFF2-40B4-BE49-F238E27FC236}">
                <a16:creationId xmlns:a16="http://schemas.microsoft.com/office/drawing/2014/main" id="{E7A89622-EB4B-8046-9D6B-046A781850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188913"/>
            <a:ext cx="10177130" cy="1331912"/>
          </a:xfrm>
        </p:spPr>
        <p:txBody>
          <a:bodyPr/>
          <a:lstStyle/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  <a:endParaRPr lang="sv-FI" dirty="0"/>
          </a:p>
        </p:txBody>
      </p:sp>
      <p:pic>
        <p:nvPicPr>
          <p:cNvPr id="23" name="Bildobjekt 22">
            <a:extLst>
              <a:ext uri="{FF2B5EF4-FFF2-40B4-BE49-F238E27FC236}">
                <a16:creationId xmlns:a16="http://schemas.microsoft.com/office/drawing/2014/main" id="{24B390B9-7F03-FB4F-86C9-19A520B606C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2333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Rubrik och innehål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ED12036-0A3B-604C-8F24-8CCD981A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CE1C6D5-B4B0-F046-A3FD-53C53269A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B2AC44-5BD3-334C-A471-B638F6C08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6BEE06A-2E20-7C41-8431-22FDB0587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cxnSp>
        <p:nvCxnSpPr>
          <p:cNvPr id="8" name="Rak 7">
            <a:extLst>
              <a:ext uri="{FF2B5EF4-FFF2-40B4-BE49-F238E27FC236}">
                <a16:creationId xmlns:a16="http://schemas.microsoft.com/office/drawing/2014/main" id="{D1237BE0-F326-E64B-AC5A-85BCBFFEAF4A}"/>
              </a:ext>
            </a:extLst>
          </p:cNvPr>
          <p:cNvCxnSpPr>
            <a:cxnSpLocks/>
          </p:cNvCxnSpPr>
          <p:nvPr userDrawn="1"/>
        </p:nvCxnSpPr>
        <p:spPr>
          <a:xfrm>
            <a:off x="407988" y="1561305"/>
            <a:ext cx="74144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Bildobjekt 6">
            <a:extLst>
              <a:ext uri="{FF2B5EF4-FFF2-40B4-BE49-F238E27FC236}">
                <a16:creationId xmlns:a16="http://schemas.microsoft.com/office/drawing/2014/main" id="{C3D73782-6F19-8F4B-AB3E-F607AE73FD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3614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9C240205-7AC4-E74B-9494-9BA540898594}"/>
              </a:ext>
            </a:extLst>
          </p:cNvPr>
          <p:cNvSpPr/>
          <p:nvPr userDrawn="1"/>
        </p:nvSpPr>
        <p:spPr>
          <a:xfrm>
            <a:off x="0" y="1278732"/>
            <a:ext cx="12192000" cy="44577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979B7FB2-8705-7C49-831C-19DC6D9DF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solidFill>
                  <a:schemeClr val="bg1"/>
                </a:solidFill>
                <a:latin typeface="Neo Sans Pro" panose="020B0504030504040204" pitchFamily="34" charset="77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0340EEB-F718-B243-9ABA-F1410FB96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06A75C2-7EA5-A749-A7CB-09ED9C7B1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45238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15EE0E27-D2DC-E74F-BC54-9FB6D53CB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pic>
        <p:nvPicPr>
          <p:cNvPr id="14" name="Bildobjekt 13">
            <a:extLst>
              <a:ext uri="{FF2B5EF4-FFF2-40B4-BE49-F238E27FC236}">
                <a16:creationId xmlns:a16="http://schemas.microsoft.com/office/drawing/2014/main" id="{9BC455EF-3299-CA49-93E8-A5C41A014A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pic>
        <p:nvPicPr>
          <p:cNvPr id="13" name="Bildobjekt 12">
            <a:extLst>
              <a:ext uri="{FF2B5EF4-FFF2-40B4-BE49-F238E27FC236}">
                <a16:creationId xmlns:a16="http://schemas.microsoft.com/office/drawing/2014/main" id="{C6EFAB31-F152-6F4D-BE12-F69213B0E73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98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667B4DF-EF59-434A-A159-5C0F78331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762F816-6A6E-5245-BEF7-05EB4AE16C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7988" y="1825625"/>
            <a:ext cx="4849812" cy="43513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6A2884BC-B244-F846-81D0-7048991B0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731908CF-5272-9B4A-9231-774C5AC3A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8" name="Platshållare för innehåll 2">
            <a:extLst>
              <a:ext uri="{FF2B5EF4-FFF2-40B4-BE49-F238E27FC236}">
                <a16:creationId xmlns:a16="http://schemas.microsoft.com/office/drawing/2014/main" id="{B323F073-AF53-984E-BF77-08DD1516302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5735306" y="1825625"/>
            <a:ext cx="4849812" cy="43513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47599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Bildobjekt 24">
            <a:extLst>
              <a:ext uri="{FF2B5EF4-FFF2-40B4-BE49-F238E27FC236}">
                <a16:creationId xmlns:a16="http://schemas.microsoft.com/office/drawing/2014/main" id="{5604793D-238A-3344-A9D4-C4323127EA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17" name="Rubrik 1">
            <a:extLst>
              <a:ext uri="{FF2B5EF4-FFF2-40B4-BE49-F238E27FC236}">
                <a16:creationId xmlns:a16="http://schemas.microsoft.com/office/drawing/2014/main" id="{E7A89622-EB4B-8046-9D6B-046A781850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188913"/>
            <a:ext cx="10177130" cy="1331912"/>
          </a:xfrm>
        </p:spPr>
        <p:txBody>
          <a:bodyPr/>
          <a:lstStyle/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  <a:endParaRPr lang="sv-FI" dirty="0"/>
          </a:p>
        </p:txBody>
      </p:sp>
      <p:sp>
        <p:nvSpPr>
          <p:cNvPr id="21" name="Platshållare för innehåll 2">
            <a:extLst>
              <a:ext uri="{FF2B5EF4-FFF2-40B4-BE49-F238E27FC236}">
                <a16:creationId xmlns:a16="http://schemas.microsoft.com/office/drawing/2014/main" id="{77CE99C1-CDF2-CA49-94F5-9300772953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7988" y="1612237"/>
            <a:ext cx="4849812" cy="458853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23" name="Platshållare för innehåll 2">
            <a:extLst>
              <a:ext uri="{FF2B5EF4-FFF2-40B4-BE49-F238E27FC236}">
                <a16:creationId xmlns:a16="http://schemas.microsoft.com/office/drawing/2014/main" id="{A6762D99-C2B1-734B-9152-4ADA0E728FB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5728494" y="1614310"/>
            <a:ext cx="4849812" cy="3897314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pic>
        <p:nvPicPr>
          <p:cNvPr id="24" name="Bildobjekt 23">
            <a:extLst>
              <a:ext uri="{FF2B5EF4-FFF2-40B4-BE49-F238E27FC236}">
                <a16:creationId xmlns:a16="http://schemas.microsoft.com/office/drawing/2014/main" id="{AD082CDE-6B88-2047-9FDF-E13ACCE3CF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166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Jämförel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67C89E1-1350-4D44-8E53-887129C3A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179CF52-4222-154C-9446-E006869FD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0E084E39-3B55-394A-B96B-FB7F965B6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5272D977-FF7E-8B44-8603-DA0DC1B87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6E91089F-EC02-6D4B-820C-868EA98FE2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80413174-AF14-674D-A254-4630A0D35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CED992A9-219C-794E-A4DD-3481B700C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45238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0D3C20AB-068D-DF42-BFB5-6A52BAD2A1C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4428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156E6D5-8416-9B4E-B817-DF8F6A5C1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414BDF52-030A-F647-AEE1-F6EB7CDC5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82268FE5-E52E-AD4F-9383-B9F447B96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137861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18129FB8-8F47-F349-B466-4C4AE5C99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CC6B33C-CF00-7349-94FD-0DA1C47CD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138956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2558175-DB80-9B4F-A526-15CCF895F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8" y="188913"/>
            <a:ext cx="10181431" cy="129767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2CD0DF0-9421-D546-A126-7B1B538F9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110" y="1610441"/>
            <a:ext cx="6281551" cy="4590334"/>
          </a:xfrm>
        </p:spPr>
        <p:txBody>
          <a:bodyPr/>
          <a:lstStyle>
            <a:lvl1pPr>
              <a:defRPr sz="1800" b="0" i="0">
                <a:latin typeface="Neo Sans Pro" panose="020B0504030504040204" pitchFamily="34" charset="77"/>
              </a:defRPr>
            </a:lvl1pPr>
            <a:lvl2pPr marL="449263" indent="-122238">
              <a:tabLst/>
              <a:defRPr sz="1600" b="0" i="0">
                <a:latin typeface="Neo Sans Pro" panose="020B0504030504040204" pitchFamily="34" charset="77"/>
              </a:defRPr>
            </a:lvl2pPr>
            <a:lvl3pPr marL="804863" indent="-106363">
              <a:tabLst/>
              <a:defRPr sz="1400" b="0" i="0">
                <a:latin typeface="Neo Sans Pro" panose="020B0504030504040204" pitchFamily="34" charset="77"/>
              </a:defRPr>
            </a:lvl3pPr>
            <a:lvl4pPr marL="1112838" indent="-93663">
              <a:tabLst/>
              <a:defRPr sz="1200" b="0" i="0">
                <a:latin typeface="Neo Sans Pro" panose="020B0504030504040204" pitchFamily="34" charset="77"/>
              </a:defRPr>
            </a:lvl4pPr>
            <a:lvl5pPr marL="1382713" indent="-127000">
              <a:tabLst/>
              <a:defRPr sz="1200" b="0" i="0">
                <a:latin typeface="Neo Sans Pro" panose="020B0504030504040204" pitchFamily="34" charset="7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37EEC3A4-A8FB-C440-91ED-85E41F05E3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84648" y="1631804"/>
            <a:ext cx="3204771" cy="3720148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00D5BA1-AC15-9144-939A-0585B0A0C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7ED086A7-1217-EA4F-A6F5-264627768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20" name="Bildobjekt 19">
            <a:extLst>
              <a:ext uri="{FF2B5EF4-FFF2-40B4-BE49-F238E27FC236}">
                <a16:creationId xmlns:a16="http://schemas.microsoft.com/office/drawing/2014/main" id="{B05780A6-A2A1-224D-A49E-53F40F0975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pic>
        <p:nvPicPr>
          <p:cNvPr id="19" name="Bildobjekt 18">
            <a:extLst>
              <a:ext uri="{FF2B5EF4-FFF2-40B4-BE49-F238E27FC236}">
                <a16:creationId xmlns:a16="http://schemas.microsoft.com/office/drawing/2014/main" id="{C254B060-9157-9949-A0F1-1329BB0E4E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0203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662A316-E378-8A45-A96A-C1FEA895D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t"/>
          <a:lstStyle>
            <a:lvl1pPr>
              <a:defRPr sz="2400"/>
            </a:lvl1pPr>
          </a:lstStyle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950F01B5-5A02-CA4D-95BD-261CC18D8B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5406231" cy="5411787"/>
          </a:xfrm>
        </p:spPr>
        <p:txBody>
          <a:bodyPr/>
          <a:lstStyle>
            <a:lvl1pPr marL="0" indent="0">
              <a:buNone/>
              <a:defRPr sz="32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FI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EAEBF637-7D55-CF4D-8BA7-A24220266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 dirty="0"/>
              <a:t>Klicka här för att ändra format på bakgrundstexten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A35F1D2-BF78-954C-9AD9-C91E6339D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DBA23CC-CF4B-5A4B-A62C-184440A5A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0991030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CFCF741-FD79-F64C-AA84-A13BD129E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1C25E2CC-EF7B-324F-9091-ABCF215D78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37890B0-C3DA-C54C-AFAC-65618A0DD5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51055" y="6356350"/>
            <a:ext cx="158591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B426F31F-3C7D-4B46-B487-F57317025435}" type="datetime1">
              <a:rPr lang="sv-FI" smtClean="0"/>
              <a:t>2024-03-21</a:t>
            </a:fld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C363C70-9CD7-304B-973A-FD12967F9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012072E-5CF9-E54D-ADAF-023EFF74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13085708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67389AA8-858E-E648-A173-5367061B0D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 dirty="0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517E87F2-2D87-F147-ABEE-59205CF7D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 b="0" i="0">
                <a:latin typeface="Neo Sans Pro" panose="020B0504030504040204" pitchFamily="34" charset="77"/>
              </a:defRPr>
            </a:lvl1pPr>
            <a:lvl2pPr>
              <a:defRPr b="0" i="0">
                <a:latin typeface="Neo Sans Pro" panose="020B0504030504040204" pitchFamily="34" charset="77"/>
              </a:defRPr>
            </a:lvl2pPr>
            <a:lvl3pPr>
              <a:defRPr b="0" i="0">
                <a:latin typeface="Neo Sans Pro" panose="020B0504030504040204" pitchFamily="34" charset="77"/>
              </a:defRPr>
            </a:lvl3pPr>
            <a:lvl4pPr>
              <a:defRPr b="0" i="0">
                <a:latin typeface="Neo Sans Pro" panose="020B0504030504040204" pitchFamily="34" charset="77"/>
              </a:defRPr>
            </a:lvl4pPr>
            <a:lvl5pPr>
              <a:defRPr b="0" i="0">
                <a:latin typeface="Neo Sans Pro" panose="020B0504030504040204" pitchFamily="34" charset="77"/>
              </a:defRPr>
            </a:lvl5pPr>
          </a:lstStyle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FEA421B3-BD50-1442-AD2F-9D82A8A99A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51055" y="6356350"/>
            <a:ext cx="1585913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99C04644-90A3-834D-A173-91A797E0DA28}" type="datetime1">
              <a:rPr lang="sv-FI" smtClean="0"/>
              <a:t>2024-03-21</a:t>
            </a:fld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A2AFD6F-F853-B04C-ACDD-E605EDFE8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B702710-79E9-AD4E-BB49-642164FFA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4110320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 descr="En bild som visar inomhus, foto, person, olika&#10;&#10;Automatiskt genererad beskrivning">
            <a:extLst>
              <a:ext uri="{FF2B5EF4-FFF2-40B4-BE49-F238E27FC236}">
                <a16:creationId xmlns:a16="http://schemas.microsoft.com/office/drawing/2014/main" id="{746CB08B-2899-584B-97E6-FA1E742E74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590" y="0"/>
            <a:ext cx="10795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042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674476"/>
            <a:ext cx="9144000" cy="940383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sv-FI" dirty="0"/>
              <a:t>Följ oss!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E005DB71-819C-F141-BA13-C20330A7F2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611C66B4-CA1C-6949-BFC7-0BFB0C1A0DB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911245" y="650131"/>
            <a:ext cx="1876221" cy="1461057"/>
          </a:xfrm>
          <a:prstGeom prst="rect">
            <a:avLst/>
          </a:prstGeom>
        </p:spPr>
      </p:pic>
      <p:sp>
        <p:nvSpPr>
          <p:cNvPr id="11" name="textruta 10">
            <a:extLst>
              <a:ext uri="{FF2B5EF4-FFF2-40B4-BE49-F238E27FC236}">
                <a16:creationId xmlns:a16="http://schemas.microsoft.com/office/drawing/2014/main" id="{02349D18-1E62-6746-BED2-10B45442B41A}"/>
              </a:ext>
            </a:extLst>
          </p:cNvPr>
          <p:cNvSpPr txBox="1"/>
          <p:nvPr userDrawn="1"/>
        </p:nvSpPr>
        <p:spPr>
          <a:xfrm>
            <a:off x="4769482" y="4161338"/>
            <a:ext cx="355044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YA! Yrkesakademin i Österbotten</a:t>
            </a:r>
          </a:p>
          <a:p>
            <a:endParaRPr lang="sv-FI" sz="1400" b="0" i="0" dirty="0">
              <a:solidFill>
                <a:schemeClr val="tx1"/>
              </a:solidFill>
              <a:latin typeface="Neo Sans Pro Light" panose="020B0304030504040204" pitchFamily="34" charset="77"/>
            </a:endParaRPr>
          </a:p>
          <a:p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ya_osterbotten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sv-FI" sz="1400" b="0" i="0" dirty="0">
              <a:solidFill>
                <a:schemeClr val="tx1"/>
              </a:solidFill>
              <a:latin typeface="Neo Sans Pro Light" panose="020B0304030504040204" pitchFamily="34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ya_osterbotten</a:t>
            </a:r>
          </a:p>
          <a:p>
            <a:endParaRPr lang="sv-FI" sz="1400" b="0" i="0" dirty="0">
              <a:solidFill>
                <a:schemeClr val="tx1"/>
              </a:solidFill>
              <a:latin typeface="Neo Sans Pro Light" panose="020B0304030504040204" pitchFamily="34" charset="77"/>
            </a:endParaRPr>
          </a:p>
          <a:p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Yrkesakademin i Österbotten</a:t>
            </a:r>
          </a:p>
          <a:p>
            <a:endParaRPr lang="sv-FI" sz="1400" b="0" i="0" dirty="0">
              <a:solidFill>
                <a:schemeClr val="tx1"/>
              </a:solidFill>
              <a:latin typeface="Neo Sans Pro Light" panose="020B0304030504040204" pitchFamily="34" charset="77"/>
            </a:endParaRPr>
          </a:p>
          <a:p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#yaösterbotten</a:t>
            </a:r>
          </a:p>
        </p:txBody>
      </p:sp>
      <p:pic>
        <p:nvPicPr>
          <p:cNvPr id="14" name="Bildobjekt 13">
            <a:extLst>
              <a:ext uri="{FF2B5EF4-FFF2-40B4-BE49-F238E27FC236}">
                <a16:creationId xmlns:a16="http://schemas.microsoft.com/office/drawing/2014/main" id="{2CB2E4BF-367F-5148-BDEA-4B86BBC883F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363919" y="4085220"/>
            <a:ext cx="405563" cy="166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391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em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AA5B2641-C94D-A54F-BF40-8CB5A21FB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8" y="188913"/>
            <a:ext cx="10177130" cy="1331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v-SE" dirty="0"/>
              <a:t>Skriv in rubrik</a:t>
            </a:r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1D84447F-A7DB-3B45-ADF1-61A97624B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7988" y="1604169"/>
            <a:ext cx="10177130" cy="4596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D15D1C0-97CA-7049-A950-58C3E033EF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452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B92DE2FC-6950-7043-85BC-79724B4623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07988" y="6356350"/>
            <a:ext cx="559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59541211-4474-A140-8D77-EAA7AD874D59}"/>
              </a:ext>
            </a:extLst>
          </p:cNvPr>
          <p:cNvSpPr/>
          <p:nvPr userDrawn="1"/>
        </p:nvSpPr>
        <p:spPr>
          <a:xfrm>
            <a:off x="10809171" y="0"/>
            <a:ext cx="138283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FI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CB1E756E-2C7F-E545-81CE-8F08C55E3B1F}"/>
              </a:ext>
            </a:extLst>
          </p:cNvPr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196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0" r:id="rId3"/>
    <p:sldLayoutId id="2147483663" r:id="rId4"/>
    <p:sldLayoutId id="2147483660" r:id="rId5"/>
    <p:sldLayoutId id="2147483651" r:id="rId6"/>
    <p:sldLayoutId id="2147483652" r:id="rId7"/>
    <p:sldLayoutId id="2147483664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  <p:sldLayoutId id="2147483666" r:id="rId16"/>
    <p:sldLayoutId id="2147483665" r:id="rId1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kern="1200">
          <a:solidFill>
            <a:schemeClr val="tx1"/>
          </a:solidFill>
          <a:latin typeface="Neo Sans Pro Medium" panose="020B050403050404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1pPr>
      <a:lvl2pPr marL="577850" indent="-1651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tabLst/>
        <a:defRPr sz="16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2pPr>
      <a:lvl3pPr marL="933450" indent="-149225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tabLst/>
        <a:defRPr sz="14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3pPr>
      <a:lvl4pPr marL="1247775" indent="-134938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tabLst/>
        <a:defRPr sz="12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4pPr>
      <a:lvl5pPr marL="1562100" indent="-128588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tabLst/>
        <a:defRPr sz="1200" b="0" i="0" kern="1200">
          <a:solidFill>
            <a:schemeClr val="tx1"/>
          </a:solidFill>
          <a:latin typeface="Neo Sans Pro" panose="020B050403050404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19" userDrawn="1">
          <p15:clr>
            <a:srgbClr val="F26B43"/>
          </p15:clr>
        </p15:guide>
        <p15:guide id="3" pos="257" userDrawn="1">
          <p15:clr>
            <a:srgbClr val="F26B43"/>
          </p15:clr>
        </p15:guide>
        <p15:guide id="4" orient="horz" pos="958" userDrawn="1">
          <p15:clr>
            <a:srgbClr val="F26B43"/>
          </p15:clr>
        </p15:guide>
        <p15:guide id="5" pos="6675" userDrawn="1">
          <p15:clr>
            <a:srgbClr val="F26B43"/>
          </p15:clr>
        </p15:guide>
        <p15:guide id="6" orient="horz" pos="1003" userDrawn="1">
          <p15:clr>
            <a:srgbClr val="F26B43"/>
          </p15:clr>
        </p15:guide>
        <p15:guide id="7" orient="horz" pos="3906" userDrawn="1">
          <p15:clr>
            <a:srgbClr val="F26B43"/>
          </p15:clr>
        </p15:guide>
        <p15:guide id="8" pos="6970" userDrawn="1">
          <p15:clr>
            <a:srgbClr val="F26B43"/>
          </p15:clr>
        </p15:guide>
        <p15:guide id="9" orient="horz" pos="3997" userDrawn="1">
          <p15:clr>
            <a:srgbClr val="F26B43"/>
          </p15:clr>
        </p15:guide>
        <p15:guide id="10" pos="7514" userDrawn="1">
          <p15:clr>
            <a:srgbClr val="F26B43"/>
          </p15:clr>
        </p15:guide>
        <p15:guide id="11" pos="7242" userDrawn="1">
          <p15:clr>
            <a:srgbClr val="F26B43"/>
          </p15:clr>
        </p15:guide>
        <p15:guide id="12" orient="horz" pos="372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955F876B-D484-E440-AF8D-A27F8DBDE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454434" y="6357711"/>
            <a:ext cx="4114800" cy="365125"/>
          </a:xfrm>
        </p:spPr>
        <p:txBody>
          <a:bodyPr/>
          <a:lstStyle/>
          <a:p>
            <a:r>
              <a:rPr lang="sv-FI" dirty="0"/>
              <a:t>www.yrkesakademin.fi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67FD3CDB-54BF-674B-B06A-1AB4D7AB6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</a:t>
            </a:fld>
            <a:endParaRPr lang="sv-FI" dirty="0"/>
          </a:p>
        </p:txBody>
      </p:sp>
      <p:pic>
        <p:nvPicPr>
          <p:cNvPr id="3" name="Bildobjekt 2">
            <a:extLst>
              <a:ext uri="{FF2B5EF4-FFF2-40B4-BE49-F238E27FC236}">
                <a16:creationId xmlns:a16="http://schemas.microsoft.com/office/drawing/2014/main" id="{C48805B4-4AD4-781D-2F91-FE3224A452E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47566" y="4072"/>
            <a:ext cx="9693410" cy="6849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429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6869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D999034-737B-2845-87C2-FE9998E98D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EC5FBB44-0373-3449-9AF1-04B94C680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F171C113-D393-AC47-A205-7BBCF7BC2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3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052926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Egen 1">
      <a:dk1>
        <a:srgbClr val="002532"/>
      </a:dk1>
      <a:lt1>
        <a:srgbClr val="FFFFFF"/>
      </a:lt1>
      <a:dk2>
        <a:srgbClr val="44546A"/>
      </a:dk2>
      <a:lt2>
        <a:srgbClr val="E7E6E6"/>
      </a:lt2>
      <a:accent1>
        <a:srgbClr val="00ACBA"/>
      </a:accent1>
      <a:accent2>
        <a:srgbClr val="991664"/>
      </a:accent2>
      <a:accent3>
        <a:srgbClr val="A5A5A5"/>
      </a:accent3>
      <a:accent4>
        <a:srgbClr val="002532"/>
      </a:accent4>
      <a:accent5>
        <a:srgbClr val="FF9300"/>
      </a:accent5>
      <a:accent6>
        <a:srgbClr val="000000"/>
      </a:accent6>
      <a:hlink>
        <a:srgbClr val="932092"/>
      </a:hlink>
      <a:folHlink>
        <a:srgbClr val="0432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14</Words>
  <Application>Microsoft Macintosh PowerPoint</Application>
  <PresentationFormat>Bredbild</PresentationFormat>
  <Paragraphs>6</Paragraphs>
  <Slides>3</Slides>
  <Notes>1</Notes>
  <HiddenSlides>0</HiddenSlides>
  <MMClips>0</MMClips>
  <ScaleCrop>false</ScaleCrop>
  <HeadingPairs>
    <vt:vector size="6" baseType="variant">
      <vt:variant>
        <vt:lpstr>Använt teckensnitt</vt:lpstr>
      </vt:variant>
      <vt:variant>
        <vt:i4>5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3</vt:i4>
      </vt:variant>
    </vt:vector>
  </HeadingPairs>
  <TitlesOfParts>
    <vt:vector size="9" baseType="lpstr">
      <vt:lpstr>Arial</vt:lpstr>
      <vt:lpstr>Calibri</vt:lpstr>
      <vt:lpstr>Neo Sans Pro</vt:lpstr>
      <vt:lpstr>Neo Sans Pro Light</vt:lpstr>
      <vt:lpstr>Neo Sans Pro Medium</vt:lpstr>
      <vt:lpstr>Office-tema</vt:lpstr>
      <vt:lpstr>PowerPoint-presentation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Lindahl Nina</dc:creator>
  <cp:lastModifiedBy>Lindahl Nina</cp:lastModifiedBy>
  <cp:revision>51</cp:revision>
  <dcterms:created xsi:type="dcterms:W3CDTF">2020-09-02T07:43:24Z</dcterms:created>
  <dcterms:modified xsi:type="dcterms:W3CDTF">2024-03-21T06:14:19Z</dcterms:modified>
</cp:coreProperties>
</file>