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sv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/>
    <p:restoredTop sz="94648"/>
  </p:normalViewPr>
  <p:slideViewPr>
    <p:cSldViewPr snapToGrid="0" snapToObjects="1" showGuides="1">
      <p:cViewPr varScale="1">
        <p:scale>
          <a:sx n="88" d="100"/>
          <a:sy n="88" d="100"/>
        </p:scale>
        <p:origin x="184" y="48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Rubrikbil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121084E-89A4-5C43-B8F4-3185B4111FF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776FD29B-DC20-F34E-881F-9641167288C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sv-SE"/>
              <a:t>Klicka här för att ändra mall för underrubrikformat</a:t>
            </a:r>
            <a:endParaRPr lang="sv-FI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A641EE95-C0D2-AA48-BB63-E702EB2E64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CB8B7172-AD30-8440-AD65-F2F1E81EC9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FBB9339E-2990-F04F-90BE-E86629BD5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5006088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Rubrik och innehål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74D91DF-B463-8746-9558-316316C6B6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5DB0A07D-DB27-EF40-8196-03C113E2B7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A12DCD5-039C-BF4C-9FC8-310CE40F6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2988494F-02D8-7E48-A82C-1305AE9AB3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89D63DE4-4727-7642-BE53-F470AD17C3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5096463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vsnitts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F2FC41E9-09BF-0641-AA9F-BA471386D5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2F2E28FF-ED81-D34B-BE16-E26E30E9409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C0453761-C480-5848-96E7-99C39D5E79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1577499-7201-7C48-A166-AC9811C5AE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1CA1EF9B-4620-7341-BE97-0EBE6A3CC4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4129963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vå dela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B809C4B-3B38-A94C-8D48-D48A7225B5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A3D18D7C-2F2D-6146-BE6D-BD24EA8727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0B167B09-E78B-D64D-8437-1641BFF192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B6E3432F-5E56-7A4B-861B-989EF6AE5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9820112E-9EA9-B34B-9435-BF2B3759AC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865AEBF5-0827-4B4E-AF37-51F1FAAE1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158639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Jämföre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9B67D78-ED41-4141-9894-C5342E5EEE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8D6CFA82-399D-DF46-ACFB-AF611EE718F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4" name="Platshållare för innehåll 3">
            <a:extLst>
              <a:ext uri="{FF2B5EF4-FFF2-40B4-BE49-F238E27FC236}">
                <a16:creationId xmlns:a16="http://schemas.microsoft.com/office/drawing/2014/main" id="{58BB57D8-C123-0645-8B46-6CE478061B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5" name="Platshållare för text 4">
            <a:extLst>
              <a:ext uri="{FF2B5EF4-FFF2-40B4-BE49-F238E27FC236}">
                <a16:creationId xmlns:a16="http://schemas.microsoft.com/office/drawing/2014/main" id="{B295135E-72BD-E74C-A941-41DB6093EF7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6" name="Platshållare för innehåll 5">
            <a:extLst>
              <a:ext uri="{FF2B5EF4-FFF2-40B4-BE49-F238E27FC236}">
                <a16:creationId xmlns:a16="http://schemas.microsoft.com/office/drawing/2014/main" id="{419F7B34-6AA5-4143-92A4-8F6598859B4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7" name="Platshållare för datum 6">
            <a:extLst>
              <a:ext uri="{FF2B5EF4-FFF2-40B4-BE49-F238E27FC236}">
                <a16:creationId xmlns:a16="http://schemas.microsoft.com/office/drawing/2014/main" id="{A7AD8AA0-A715-8442-9E70-3120B8A4E7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8" name="Platshållare för sidfot 7">
            <a:extLst>
              <a:ext uri="{FF2B5EF4-FFF2-40B4-BE49-F238E27FC236}">
                <a16:creationId xmlns:a16="http://schemas.microsoft.com/office/drawing/2014/main" id="{F892C25D-208A-BE4F-B5F5-7E72AB29E9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9" name="Platshållare för bildnummer 8">
            <a:extLst>
              <a:ext uri="{FF2B5EF4-FFF2-40B4-BE49-F238E27FC236}">
                <a16:creationId xmlns:a16="http://schemas.microsoft.com/office/drawing/2014/main" id="{842C0C10-04D4-B94B-9E26-2C47E64E62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3415791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Endast rub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874C856-F4D1-7741-BDB1-617A49673C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datum 2">
            <a:extLst>
              <a:ext uri="{FF2B5EF4-FFF2-40B4-BE49-F238E27FC236}">
                <a16:creationId xmlns:a16="http://schemas.microsoft.com/office/drawing/2014/main" id="{894EA115-AD33-D040-A75D-50E77E055B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4" name="Platshållare för sidfot 3">
            <a:extLst>
              <a:ext uri="{FF2B5EF4-FFF2-40B4-BE49-F238E27FC236}">
                <a16:creationId xmlns:a16="http://schemas.microsoft.com/office/drawing/2014/main" id="{4B56F5CC-FD5B-6041-8A0C-66A202FB2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5" name="Platshållare för bildnummer 4">
            <a:extLst>
              <a:ext uri="{FF2B5EF4-FFF2-40B4-BE49-F238E27FC236}">
                <a16:creationId xmlns:a16="http://schemas.microsoft.com/office/drawing/2014/main" id="{5F132AA3-1492-6D4D-8D38-E1775DA28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1696193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datum 1">
            <a:extLst>
              <a:ext uri="{FF2B5EF4-FFF2-40B4-BE49-F238E27FC236}">
                <a16:creationId xmlns:a16="http://schemas.microsoft.com/office/drawing/2014/main" id="{E08F579B-E0D0-4440-BCC9-98AB58D080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3" name="Platshållare för sidfot 2">
            <a:extLst>
              <a:ext uri="{FF2B5EF4-FFF2-40B4-BE49-F238E27FC236}">
                <a16:creationId xmlns:a16="http://schemas.microsoft.com/office/drawing/2014/main" id="{A8C212A0-9FFD-0944-8B0F-F55B1E933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4" name="Platshållare för bildnummer 3">
            <a:extLst>
              <a:ext uri="{FF2B5EF4-FFF2-40B4-BE49-F238E27FC236}">
                <a16:creationId xmlns:a16="http://schemas.microsoft.com/office/drawing/2014/main" id="{BA60173C-842A-2D4B-A578-931111BF0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1336136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ext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40703231-903E-0F42-852A-3766ACA2A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05F6378C-1161-6D44-AAE4-92C6D3ABC0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EC0BBF58-9577-4040-AC02-D2973932D3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EEF6E55B-3385-9B43-BF95-C83C60A634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2E840096-FE9B-D24B-8558-94F8407B10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D6670B31-3D97-8648-B489-C46770F53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13102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ed bild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B8EFAF5-6C60-AD47-A0EA-A2416BFD0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bild 2">
            <a:extLst>
              <a:ext uri="{FF2B5EF4-FFF2-40B4-BE49-F238E27FC236}">
                <a16:creationId xmlns:a16="http://schemas.microsoft.com/office/drawing/2014/main" id="{2AC62C2F-90AC-7148-9808-BCD936B8C9F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v-FI"/>
          </a:p>
        </p:txBody>
      </p:sp>
      <p:sp>
        <p:nvSpPr>
          <p:cNvPr id="4" name="Platshållare för text 3">
            <a:extLst>
              <a:ext uri="{FF2B5EF4-FFF2-40B4-BE49-F238E27FC236}">
                <a16:creationId xmlns:a16="http://schemas.microsoft.com/office/drawing/2014/main" id="{07EBF9AF-6A6A-134F-B5B6-AD3D0543B0A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sv-SE"/>
              <a:t>Klicka här för att ändra format på bakgrundstexten</a:t>
            </a:r>
          </a:p>
        </p:txBody>
      </p:sp>
      <p:sp>
        <p:nvSpPr>
          <p:cNvPr id="5" name="Platshållare för datum 4">
            <a:extLst>
              <a:ext uri="{FF2B5EF4-FFF2-40B4-BE49-F238E27FC236}">
                <a16:creationId xmlns:a16="http://schemas.microsoft.com/office/drawing/2014/main" id="{F08F26F1-3938-D04A-BCB2-F98EBAB9A4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6" name="Platshållare för sidfot 5">
            <a:extLst>
              <a:ext uri="{FF2B5EF4-FFF2-40B4-BE49-F238E27FC236}">
                <a16:creationId xmlns:a16="http://schemas.microsoft.com/office/drawing/2014/main" id="{7950AC8A-CCBD-C64E-90B3-B320F5907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7" name="Platshållare för bildnummer 6">
            <a:extLst>
              <a:ext uri="{FF2B5EF4-FFF2-40B4-BE49-F238E27FC236}">
                <a16:creationId xmlns:a16="http://schemas.microsoft.com/office/drawing/2014/main" id="{37B2FBC6-AEA8-9242-B672-5E4B0CCC97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559263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Rubrik och lodrä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DB4BF0B-047F-B84F-8EAD-6F2D15C04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99890D0C-B24F-CB43-B11B-0067B1909F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6D54D3D8-6ECF-C248-A6D6-191284F74F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03B5386F-CA9E-6C4A-B570-1A7F40484A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DD5A5B03-A1E9-C54C-9951-CEBDF256D4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1785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Lodrät rubrik och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odrät rubrik 1">
            <a:extLst>
              <a:ext uri="{FF2B5EF4-FFF2-40B4-BE49-F238E27FC236}">
                <a16:creationId xmlns:a16="http://schemas.microsoft.com/office/drawing/2014/main" id="{15348DD9-AA4D-CD48-9900-9587275A795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lodrät text 2">
            <a:extLst>
              <a:ext uri="{FF2B5EF4-FFF2-40B4-BE49-F238E27FC236}">
                <a16:creationId xmlns:a16="http://schemas.microsoft.com/office/drawing/2014/main" id="{E9AFBCA6-15BB-BF49-8770-2B2F62C6459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EC54994E-4EA0-754F-94AB-B44993FDA5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A5901B41-7BBB-8B4E-8DDD-6AE6F09B18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ACCCEB32-050D-1B4C-A098-28C7438FEF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2503139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tshållare för rubrik 1">
            <a:extLst>
              <a:ext uri="{FF2B5EF4-FFF2-40B4-BE49-F238E27FC236}">
                <a16:creationId xmlns:a16="http://schemas.microsoft.com/office/drawing/2014/main" id="{65FDC69C-2C3D-0441-BA4A-78A764C3EA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v-SE"/>
              <a:t>Klicka här för att ändra mall för rubrikformat</a:t>
            </a:r>
            <a:endParaRPr lang="sv-FI"/>
          </a:p>
        </p:txBody>
      </p:sp>
      <p:sp>
        <p:nvSpPr>
          <p:cNvPr id="3" name="Platshållare för text 2">
            <a:extLst>
              <a:ext uri="{FF2B5EF4-FFF2-40B4-BE49-F238E27FC236}">
                <a16:creationId xmlns:a16="http://schemas.microsoft.com/office/drawing/2014/main" id="{B6F979A2-C0DF-494C-9089-4DFAEC3F7A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v-SE"/>
              <a:t>Klicka här för att ändra format på bakgrundstexten</a:t>
            </a:r>
          </a:p>
          <a:p>
            <a:pPr lvl="1"/>
            <a:r>
              <a:rPr lang="sv-SE"/>
              <a:t>Nivå två</a:t>
            </a:r>
          </a:p>
          <a:p>
            <a:pPr lvl="2"/>
            <a:r>
              <a:rPr lang="sv-SE"/>
              <a:t>Nivå tre</a:t>
            </a:r>
          </a:p>
          <a:p>
            <a:pPr lvl="3"/>
            <a:r>
              <a:rPr lang="sv-SE"/>
              <a:t>Nivå fyra</a:t>
            </a:r>
          </a:p>
          <a:p>
            <a:pPr lvl="4"/>
            <a:r>
              <a:rPr lang="sv-SE"/>
              <a:t>Nivå fem</a:t>
            </a:r>
            <a:endParaRPr lang="sv-FI"/>
          </a:p>
        </p:txBody>
      </p:sp>
      <p:sp>
        <p:nvSpPr>
          <p:cNvPr id="4" name="Platshållare för datum 3">
            <a:extLst>
              <a:ext uri="{FF2B5EF4-FFF2-40B4-BE49-F238E27FC236}">
                <a16:creationId xmlns:a16="http://schemas.microsoft.com/office/drawing/2014/main" id="{33E415FB-BA46-8C4C-8097-BAE560C9BCB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040A92-4D35-1740-A557-74FEE1956678}" type="datetimeFigureOut">
              <a:rPr lang="sv-FI" smtClean="0"/>
              <a:t>09-10-2020</a:t>
            </a:fld>
            <a:endParaRPr lang="sv-FI"/>
          </a:p>
        </p:txBody>
      </p:sp>
      <p:sp>
        <p:nvSpPr>
          <p:cNvPr id="5" name="Platshållare för sidfot 4">
            <a:extLst>
              <a:ext uri="{FF2B5EF4-FFF2-40B4-BE49-F238E27FC236}">
                <a16:creationId xmlns:a16="http://schemas.microsoft.com/office/drawing/2014/main" id="{9E918D27-4D7B-2546-9520-0FFB56F93E4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v-FI"/>
          </a:p>
        </p:txBody>
      </p:sp>
      <p:sp>
        <p:nvSpPr>
          <p:cNvPr id="6" name="Platshållare för bildnummer 5">
            <a:extLst>
              <a:ext uri="{FF2B5EF4-FFF2-40B4-BE49-F238E27FC236}">
                <a16:creationId xmlns:a16="http://schemas.microsoft.com/office/drawing/2014/main" id="{76FA7FE8-AAE9-004D-BFA9-9DF63567627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6D96D-D033-2F46-AF98-50B5D7DDC9B4}" type="slidenum">
              <a:rPr lang="sv-FI" smtClean="0"/>
              <a:t>‹#›</a:t>
            </a:fld>
            <a:endParaRPr lang="sv-FI"/>
          </a:p>
        </p:txBody>
      </p:sp>
    </p:spTree>
    <p:extLst>
      <p:ext uri="{BB962C8B-B14F-4D97-AF65-F5344CB8AC3E}">
        <p14:creationId xmlns:p14="http://schemas.microsoft.com/office/powerpoint/2010/main" val="2751574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v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9691E006-4E0F-E34F-814E-D261F47943D3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sv-FI"/>
          </a:p>
        </p:txBody>
      </p:sp>
      <p:sp>
        <p:nvSpPr>
          <p:cNvPr id="3" name="Underrubrik 2">
            <a:extLst>
              <a:ext uri="{FF2B5EF4-FFF2-40B4-BE49-F238E27FC236}">
                <a16:creationId xmlns:a16="http://schemas.microsoft.com/office/drawing/2014/main" id="{65532D58-C5E5-504F-AFEC-6DB1BE1EB04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7" name="Bildobjekt 6">
            <a:extLst>
              <a:ext uri="{FF2B5EF4-FFF2-40B4-BE49-F238E27FC236}">
                <a16:creationId xmlns:a16="http://schemas.microsoft.com/office/drawing/2014/main" id="{5D28E0BE-C673-2E43-8B02-4832FBDB9B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35469" y="-1"/>
            <a:ext cx="12327469" cy="711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6500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85185CD-F717-3A41-BCC2-E7018A7254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5" name="Platshållare för innehåll 4" descr="En bild som visar text&#10;&#10;Automatiskt genererad beskrivning">
            <a:extLst>
              <a:ext uri="{FF2B5EF4-FFF2-40B4-BE49-F238E27FC236}">
                <a16:creationId xmlns:a16="http://schemas.microsoft.com/office/drawing/2014/main" id="{BAE6AB2A-6313-C840-968D-717AEF2B91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2" y="-111833"/>
            <a:ext cx="12192001" cy="7033847"/>
          </a:xfrm>
        </p:spPr>
      </p:pic>
    </p:spTree>
    <p:extLst>
      <p:ext uri="{BB962C8B-B14F-4D97-AF65-F5344CB8AC3E}">
        <p14:creationId xmlns:p14="http://schemas.microsoft.com/office/powerpoint/2010/main" val="23082525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AAC05558-52C7-1249-AC7C-23E7364909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9" name="Platshållare för innehåll 8">
            <a:extLst>
              <a:ext uri="{FF2B5EF4-FFF2-40B4-BE49-F238E27FC236}">
                <a16:creationId xmlns:a16="http://schemas.microsoft.com/office/drawing/2014/main" id="{C52BF81E-145A-F645-8A67-75E32B182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294"/>
          <a:stretch/>
        </p:blipFill>
        <p:spPr>
          <a:xfrm>
            <a:off x="0" y="0"/>
            <a:ext cx="12192000" cy="6872518"/>
          </a:xfrm>
        </p:spPr>
      </p:pic>
    </p:spTree>
    <p:extLst>
      <p:ext uri="{BB962C8B-B14F-4D97-AF65-F5344CB8AC3E}">
        <p14:creationId xmlns:p14="http://schemas.microsoft.com/office/powerpoint/2010/main" val="1010120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2C6AB6F8-EE9F-7B43-8A4B-591E9400DB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5" name="Platshållare för innehåll 4" descr="En bild som visar text&#10;&#10;Automatiskt genererad beskrivning">
            <a:extLst>
              <a:ext uri="{FF2B5EF4-FFF2-40B4-BE49-F238E27FC236}">
                <a16:creationId xmlns:a16="http://schemas.microsoft.com/office/drawing/2014/main" id="{83E041B8-2893-AD46-942D-DE810921EE9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2499"/>
          <a:stretch/>
        </p:blipFill>
        <p:spPr>
          <a:xfrm>
            <a:off x="0" y="1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332070234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C28E096C-3FFA-C44B-ABE4-5E99AC738A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94AA0E3A-41C1-1240-B35D-3B9F6213AC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131" b="1443"/>
          <a:stretch/>
        </p:blipFill>
        <p:spPr>
          <a:xfrm>
            <a:off x="0" y="0"/>
            <a:ext cx="12201359" cy="6858000"/>
          </a:xfrm>
        </p:spPr>
      </p:pic>
    </p:spTree>
    <p:extLst>
      <p:ext uri="{BB962C8B-B14F-4D97-AF65-F5344CB8AC3E}">
        <p14:creationId xmlns:p14="http://schemas.microsoft.com/office/powerpoint/2010/main" val="36575929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E4949B0E-BB50-514E-B77A-759DAF242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v-FI"/>
          </a:p>
        </p:txBody>
      </p:sp>
      <p:pic>
        <p:nvPicPr>
          <p:cNvPr id="5" name="Platshållare för innehåll 4">
            <a:extLst>
              <a:ext uri="{FF2B5EF4-FFF2-40B4-BE49-F238E27FC236}">
                <a16:creationId xmlns:a16="http://schemas.microsoft.com/office/drawing/2014/main" id="{D697E678-6350-D144-8363-E82ED30EE6C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b="2500"/>
          <a:stretch/>
        </p:blipFill>
        <p:spPr>
          <a:xfrm>
            <a:off x="0" y="0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2105316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</TotalTime>
  <Words>0</Words>
  <Application>Microsoft Macintosh PowerPoint</Application>
  <PresentationFormat>Bredbild</PresentationFormat>
  <Paragraphs>0</Paragraphs>
  <Slides>6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Office-tema</vt:lpstr>
      <vt:lpstr>PowerPoint-presentation</vt:lpstr>
      <vt:lpstr>PowerPoint-presentation</vt:lpstr>
      <vt:lpstr>PowerPoint-presentation</vt:lpstr>
      <vt:lpstr>PowerPoint-presentation</vt:lpstr>
      <vt:lpstr>PowerPoint-presentation</vt:lpstr>
      <vt:lpstr>PowerPoint-presentation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PowerPoint-presentation</dc:title>
  <dc:creator>Lindahl Nina</dc:creator>
  <cp:lastModifiedBy>Lindahl Nina</cp:lastModifiedBy>
  <cp:revision>5</cp:revision>
  <dcterms:created xsi:type="dcterms:W3CDTF">2020-10-09T07:39:39Z</dcterms:created>
  <dcterms:modified xsi:type="dcterms:W3CDTF">2020-10-09T08:23:58Z</dcterms:modified>
</cp:coreProperties>
</file>