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75" r:id="rId2"/>
    <p:sldId id="376" r:id="rId3"/>
    <p:sldId id="377" r:id="rId4"/>
    <p:sldId id="378" r:id="rId5"/>
    <p:sldId id="379" r:id="rId6"/>
    <p:sldId id="380" r:id="rId7"/>
    <p:sldId id="381" r:id="rId8"/>
    <p:sldId id="382" r:id="rId9"/>
    <p:sldId id="383" r:id="rId10"/>
    <p:sldId id="384" r:id="rId11"/>
    <p:sldId id="385" r:id="rId12"/>
    <p:sldId id="386" r:id="rId13"/>
    <p:sldId id="387" r:id="rId14"/>
    <p:sldId id="374" r:id="rId15"/>
    <p:sldId id="373" r:id="rId16"/>
  </p:sldIdLst>
  <p:sldSz cx="12192000" cy="6858000"/>
  <p:notesSz cx="6858000" cy="9144000"/>
  <p:defaultTextStyle>
    <a:defPPr>
      <a:defRPr lang="sv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ACBB"/>
    <a:srgbClr val="0024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12"/>
    <p:restoredTop sz="94862"/>
  </p:normalViewPr>
  <p:slideViewPr>
    <p:cSldViewPr snapToGrid="0" snapToObjects="1">
      <p:cViewPr varScale="1">
        <p:scale>
          <a:sx n="177" d="100"/>
          <a:sy n="177" d="100"/>
        </p:scale>
        <p:origin x="968" y="1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4" d="100"/>
          <a:sy n="154" d="100"/>
        </p:scale>
        <p:origin x="4696" y="19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>
            <a:extLst>
              <a:ext uri="{FF2B5EF4-FFF2-40B4-BE49-F238E27FC236}">
                <a16:creationId xmlns:a16="http://schemas.microsoft.com/office/drawing/2014/main" id="{1F8BE431-468D-A640-A2A4-6532A62FE1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2C16E0A-7A2B-CA44-9458-9029CB60489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7FF42B-C4C3-B94F-8883-87E6AD0B6EAF}" type="datetime4">
              <a:rPr lang="sv-FI" smtClean="0"/>
              <a:t>3 oktober 2024</a:t>
            </a:fld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5DC1324C-BCE2-2646-BB04-AE572A3C54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7878DCB-FC22-3C47-9569-A8028569EB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FA6F7-7248-D349-ACEA-25610E12480C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05254624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E39B2-CBA1-A149-AE41-7F0EC701FF5F}" type="datetime4">
              <a:rPr lang="sv-FI" smtClean="0"/>
              <a:t>3 oktober 2024</a:t>
            </a:fld>
            <a:endParaRPr lang="sv-FI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FI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FI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0B09C-4919-C941-9D8C-AD90288D3311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908879321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objekt 10">
            <a:extLst>
              <a:ext uri="{FF2B5EF4-FFF2-40B4-BE49-F238E27FC236}">
                <a16:creationId xmlns:a16="http://schemas.microsoft.com/office/drawing/2014/main" id="{B1A522E4-33B8-A840-870D-2F8B03EB62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Autofit/>
          </a:bodyPr>
          <a:lstStyle>
            <a:lvl1pPr algn="ctr">
              <a:defRPr sz="54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800" b="0" i="0"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 dirty="0"/>
              <a:t>www.yrkesakademin.fi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A0DE473B-A7B4-7442-BE7F-3EDDC30A489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146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67B7C8C5-2509-9042-A836-2271277E5F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15948E64-BAEF-4049-821D-54661C9A9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A2E057-C31C-5E4D-996A-7919969E4A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anchor="b">
            <a:normAutofit/>
          </a:bodyPr>
          <a:lstStyle>
            <a:lvl1pPr marL="0" indent="0" algn="ctr">
              <a:buNone/>
              <a:defRPr sz="2800" b="0" i="0">
                <a:latin typeface="Montserrat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2" name="Bildobjekt 11">
            <a:extLst>
              <a:ext uri="{FF2B5EF4-FFF2-40B4-BE49-F238E27FC236}">
                <a16:creationId xmlns:a16="http://schemas.microsoft.com/office/drawing/2014/main" id="{8E1FB51E-71EA-4E4F-A9DC-52FEE064FB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  <p:pic>
        <p:nvPicPr>
          <p:cNvPr id="4" name="Bildobjekt 3" descr="En bild som visar Grafik, skärmbild, logotyp, cirkel&#10;&#10;Automatiskt genererad beskrivning">
            <a:extLst>
              <a:ext uri="{FF2B5EF4-FFF2-40B4-BE49-F238E27FC236}">
                <a16:creationId xmlns:a16="http://schemas.microsoft.com/office/drawing/2014/main" id="{EFDA9E94-48DA-A897-BFD7-E8D5C88B32B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1416" y="6265220"/>
            <a:ext cx="517210" cy="62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89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741713"/>
            <a:ext cx="10177130" cy="4459061"/>
          </a:xfrm>
        </p:spPr>
        <p:txBody>
          <a:bodyPr/>
          <a:lstStyle>
            <a:lvl1pPr>
              <a:defRPr sz="2400" b="0" i="0">
                <a:latin typeface="Montserrat" pitchFamily="2" charset="77"/>
              </a:defRPr>
            </a:lvl1pPr>
            <a:lvl2pPr>
              <a:defRPr sz="1800" b="0" i="0">
                <a:latin typeface="Montserrat" pitchFamily="2" charset="77"/>
              </a:defRPr>
            </a:lvl2pPr>
            <a:lvl3pPr>
              <a:defRPr sz="1600" b="0" i="0">
                <a:latin typeface="Montserrat" pitchFamily="2" charset="77"/>
              </a:defRPr>
            </a:lvl3pPr>
            <a:lvl4pPr>
              <a:defRPr sz="1400" b="0" i="0">
                <a:latin typeface="Montserrat" pitchFamily="2" charset="77"/>
              </a:defRPr>
            </a:lvl4pPr>
            <a:lvl5pPr>
              <a:defRPr sz="12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 dirty="0"/>
              <a:t>www.yrkesakademin.fi</a:t>
            </a:r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3970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Bildobjekt 23">
            <a:extLst>
              <a:ext uri="{FF2B5EF4-FFF2-40B4-BE49-F238E27FC236}">
                <a16:creationId xmlns:a16="http://schemas.microsoft.com/office/drawing/2014/main" id="{481DB8C2-0847-2447-B030-F65CCFBEAE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19" name="Platshållare för innehåll 2">
            <a:extLst>
              <a:ext uri="{FF2B5EF4-FFF2-40B4-BE49-F238E27FC236}">
                <a16:creationId xmlns:a16="http://schemas.microsoft.com/office/drawing/2014/main" id="{C0F95046-82ED-4347-916B-9FE6C0EB4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721371"/>
            <a:ext cx="10177130" cy="4479403"/>
          </a:xfrm>
        </p:spPr>
        <p:txBody>
          <a:bodyPr/>
          <a:lstStyle>
            <a:lvl1pPr>
              <a:defRPr sz="2400" b="0" i="0">
                <a:latin typeface="Montserrat" pitchFamily="2" charset="77"/>
              </a:defRPr>
            </a:lvl1pPr>
            <a:lvl2pPr>
              <a:defRPr sz="1800" b="0" i="0">
                <a:latin typeface="Montserrat" pitchFamily="2" charset="77"/>
              </a:defRPr>
            </a:lvl2pPr>
            <a:lvl3pPr>
              <a:defRPr sz="1600" b="0" i="0">
                <a:latin typeface="Montserrat" pitchFamily="2" charset="77"/>
              </a:defRPr>
            </a:lvl3pPr>
            <a:lvl4pPr>
              <a:defRPr sz="1400" b="0" i="0">
                <a:latin typeface="Montserrat" pitchFamily="2" charset="77"/>
              </a:defRPr>
            </a:lvl4pPr>
            <a:lvl5pPr>
              <a:defRPr sz="12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pic>
        <p:nvPicPr>
          <p:cNvPr id="23" name="Bildobjekt 22">
            <a:extLst>
              <a:ext uri="{FF2B5EF4-FFF2-40B4-BE49-F238E27FC236}">
                <a16:creationId xmlns:a16="http://schemas.microsoft.com/office/drawing/2014/main" id="{24B390B9-7F03-FB4F-86C9-19A520B606C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  <p:pic>
        <p:nvPicPr>
          <p:cNvPr id="2" name="Bildobjekt 1" descr="En bild som visar Grafik, skärmbild, logotyp, cirkel&#10;&#10;Automatiskt genererad beskrivning">
            <a:extLst>
              <a:ext uri="{FF2B5EF4-FFF2-40B4-BE49-F238E27FC236}">
                <a16:creationId xmlns:a16="http://schemas.microsoft.com/office/drawing/2014/main" id="{48114F49-61B9-3ACA-F97B-BCD9FB8CFCF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1416" y="6265220"/>
            <a:ext cx="517210" cy="62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2333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Rubrik och innehåll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ED12036-0A3B-604C-8F24-8CCD981A2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CE1C6D5-B4B0-F046-A3FD-53C53269A2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8" y="1730829"/>
            <a:ext cx="10177130" cy="4469945"/>
          </a:xfrm>
        </p:spPr>
        <p:txBody>
          <a:bodyPr/>
          <a:lstStyle>
            <a:lvl1pPr>
              <a:defRPr sz="2400" b="0" i="0">
                <a:latin typeface="Montserrat" pitchFamily="2" charset="77"/>
              </a:defRPr>
            </a:lvl1pPr>
            <a:lvl2pPr>
              <a:defRPr sz="1800" b="0" i="0">
                <a:latin typeface="Montserrat" pitchFamily="2" charset="77"/>
              </a:defRPr>
            </a:lvl2pPr>
            <a:lvl3pPr>
              <a:defRPr sz="1600" b="0" i="0">
                <a:latin typeface="Montserrat" pitchFamily="2" charset="77"/>
              </a:defRPr>
            </a:lvl3pPr>
            <a:lvl4pPr>
              <a:defRPr sz="1400" b="0" i="0">
                <a:latin typeface="Montserrat" pitchFamily="2" charset="77"/>
              </a:defRPr>
            </a:lvl4pPr>
            <a:lvl5pPr>
              <a:defRPr sz="12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EB2AC44-5BD3-334C-A471-B638F6C08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BEE06A-2E20-7C41-8431-22FDB0587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cxnSp>
        <p:nvCxnSpPr>
          <p:cNvPr id="8" name="Rak 7">
            <a:extLst>
              <a:ext uri="{FF2B5EF4-FFF2-40B4-BE49-F238E27FC236}">
                <a16:creationId xmlns:a16="http://schemas.microsoft.com/office/drawing/2014/main" id="{D1237BE0-F326-E64B-AC5A-85BCBFFEAF4A}"/>
              </a:ext>
            </a:extLst>
          </p:cNvPr>
          <p:cNvCxnSpPr>
            <a:cxnSpLocks/>
          </p:cNvCxnSpPr>
          <p:nvPr userDrawn="1"/>
        </p:nvCxnSpPr>
        <p:spPr>
          <a:xfrm>
            <a:off x="407988" y="1561305"/>
            <a:ext cx="7414418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Bildobjekt 6">
            <a:extLst>
              <a:ext uri="{FF2B5EF4-FFF2-40B4-BE49-F238E27FC236}">
                <a16:creationId xmlns:a16="http://schemas.microsoft.com/office/drawing/2014/main" id="{C3D73782-6F19-8F4B-AB3E-F607AE73FD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614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C240205-7AC4-E74B-9494-9BA540898594}"/>
              </a:ext>
            </a:extLst>
          </p:cNvPr>
          <p:cNvSpPr/>
          <p:nvPr userDrawn="1"/>
        </p:nvSpPr>
        <p:spPr>
          <a:xfrm>
            <a:off x="0" y="1278732"/>
            <a:ext cx="12192000" cy="44577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979B7FB2-8705-7C49-831C-19DC6D9DF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bg1"/>
                </a:solidFill>
                <a:latin typeface="Montserrat" pitchFamily="2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0340EEB-F718-B243-9ABA-F1410FB96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06A75C2-7EA5-A749-A7CB-09ED9C7B1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15EE0E27-D2DC-E74F-BC54-9FB6D53CB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pic>
        <p:nvPicPr>
          <p:cNvPr id="14" name="Bildobjekt 13">
            <a:extLst>
              <a:ext uri="{FF2B5EF4-FFF2-40B4-BE49-F238E27FC236}">
                <a16:creationId xmlns:a16="http://schemas.microsoft.com/office/drawing/2014/main" id="{9BC455EF-3299-CA49-93E8-A5C41A014A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3" name="Bildobjekt 12">
            <a:extLst>
              <a:ext uri="{FF2B5EF4-FFF2-40B4-BE49-F238E27FC236}">
                <a16:creationId xmlns:a16="http://schemas.microsoft.com/office/drawing/2014/main" id="{C6EFAB31-F152-6F4D-BE12-F69213B0E73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  <p:pic>
        <p:nvPicPr>
          <p:cNvPr id="4" name="Bildobjekt 3" descr="En bild som visar Grafik, skärmbild, logotyp, cirkel&#10;&#10;Automatiskt genererad beskrivning">
            <a:extLst>
              <a:ext uri="{FF2B5EF4-FFF2-40B4-BE49-F238E27FC236}">
                <a16:creationId xmlns:a16="http://schemas.microsoft.com/office/drawing/2014/main" id="{C22D54DB-3CE9-C05B-5665-D0BE20585C8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1416" y="6265220"/>
            <a:ext cx="517210" cy="62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667B4DF-EF59-434A-A159-5C0F78331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762F816-6A6E-5245-BEF7-05EB4AE16C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825625"/>
            <a:ext cx="4849812" cy="4351338"/>
          </a:xfrm>
        </p:spPr>
        <p:txBody>
          <a:bodyPr/>
          <a:lstStyle>
            <a:lvl1pPr>
              <a:defRPr sz="2400" b="0" i="0">
                <a:latin typeface="Montserrat" pitchFamily="2" charset="77"/>
              </a:defRPr>
            </a:lvl1pPr>
            <a:lvl2pPr>
              <a:defRPr sz="1800" b="0" i="0">
                <a:latin typeface="Montserrat" pitchFamily="2" charset="77"/>
              </a:defRPr>
            </a:lvl2pPr>
            <a:lvl3pPr>
              <a:defRPr sz="1600" b="0" i="0">
                <a:latin typeface="Montserrat" pitchFamily="2" charset="77"/>
              </a:defRPr>
            </a:lvl3pPr>
            <a:lvl4pPr>
              <a:defRPr sz="1400" b="0" i="0">
                <a:latin typeface="Montserrat" pitchFamily="2" charset="77"/>
              </a:defRPr>
            </a:lvl4pPr>
            <a:lvl5pPr>
              <a:defRPr sz="12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A2884BC-B244-F846-81D0-7048991B0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31908CF-5272-9B4A-9231-774C5AC3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8" name="Platshållare för innehåll 2">
            <a:extLst>
              <a:ext uri="{FF2B5EF4-FFF2-40B4-BE49-F238E27FC236}">
                <a16:creationId xmlns:a16="http://schemas.microsoft.com/office/drawing/2014/main" id="{B323F073-AF53-984E-BF77-08DD1516302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35306" y="1825625"/>
            <a:ext cx="4849812" cy="4351338"/>
          </a:xfrm>
        </p:spPr>
        <p:txBody>
          <a:bodyPr/>
          <a:lstStyle>
            <a:lvl1pPr>
              <a:defRPr sz="2400" b="0" i="0">
                <a:latin typeface="Montserrat" pitchFamily="2" charset="77"/>
              </a:defRPr>
            </a:lvl1pPr>
            <a:lvl2pPr>
              <a:defRPr sz="1800" b="0" i="0">
                <a:latin typeface="Montserrat" pitchFamily="2" charset="77"/>
              </a:defRPr>
            </a:lvl2pPr>
            <a:lvl3pPr>
              <a:defRPr sz="1600" b="0" i="0">
                <a:latin typeface="Montserrat" pitchFamily="2" charset="77"/>
              </a:defRPr>
            </a:lvl3pPr>
            <a:lvl4pPr>
              <a:defRPr sz="1400" b="0" i="0">
                <a:latin typeface="Montserrat" pitchFamily="2" charset="77"/>
              </a:defRPr>
            </a:lvl4pPr>
            <a:lvl5pPr>
              <a:defRPr sz="12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47599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Bildobjekt 24">
            <a:extLst>
              <a:ext uri="{FF2B5EF4-FFF2-40B4-BE49-F238E27FC236}">
                <a16:creationId xmlns:a16="http://schemas.microsoft.com/office/drawing/2014/main" id="{5604793D-238A-3344-A9D4-C4323127EA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17B2807-E1E9-4044-A62D-F79F70D2C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17" name="Rubrik 1">
            <a:extLst>
              <a:ext uri="{FF2B5EF4-FFF2-40B4-BE49-F238E27FC236}">
                <a16:creationId xmlns:a16="http://schemas.microsoft.com/office/drawing/2014/main" id="{E7A89622-EB4B-8046-9D6B-046A781850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8" y="188913"/>
            <a:ext cx="10177130" cy="1331912"/>
          </a:xfrm>
        </p:spPr>
        <p:txBody>
          <a:bodyPr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 dirty="0"/>
              <a:t>Klicka här för att ändra </a:t>
            </a:r>
            <a:br>
              <a:rPr lang="sv-SE" dirty="0"/>
            </a:br>
            <a:r>
              <a:rPr lang="sv-SE" dirty="0"/>
              <a:t>mall för rubrikformat</a:t>
            </a:r>
            <a:endParaRPr lang="sv-FI" dirty="0"/>
          </a:p>
        </p:txBody>
      </p:sp>
      <p:sp>
        <p:nvSpPr>
          <p:cNvPr id="21" name="Platshållare för innehåll 2">
            <a:extLst>
              <a:ext uri="{FF2B5EF4-FFF2-40B4-BE49-F238E27FC236}">
                <a16:creationId xmlns:a16="http://schemas.microsoft.com/office/drawing/2014/main" id="{77CE99C1-CDF2-CA49-94F5-9300772953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7988" y="1721097"/>
            <a:ext cx="4849812" cy="4588538"/>
          </a:xfrm>
        </p:spPr>
        <p:txBody>
          <a:bodyPr/>
          <a:lstStyle>
            <a:lvl1pPr>
              <a:defRPr sz="2400" b="0" i="0">
                <a:latin typeface="Montserrat" pitchFamily="2" charset="77"/>
              </a:defRPr>
            </a:lvl1pPr>
            <a:lvl2pPr>
              <a:defRPr sz="1800" b="0" i="0">
                <a:latin typeface="Montserrat" pitchFamily="2" charset="77"/>
              </a:defRPr>
            </a:lvl2pPr>
            <a:lvl3pPr>
              <a:defRPr sz="1600" b="0" i="0">
                <a:latin typeface="Montserrat" pitchFamily="2" charset="77"/>
              </a:defRPr>
            </a:lvl3pPr>
            <a:lvl4pPr>
              <a:defRPr sz="1400" b="0" i="0">
                <a:latin typeface="Montserrat" pitchFamily="2" charset="77"/>
              </a:defRPr>
            </a:lvl4pPr>
            <a:lvl5pPr>
              <a:defRPr sz="12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23" name="Platshållare för innehåll 2">
            <a:extLst>
              <a:ext uri="{FF2B5EF4-FFF2-40B4-BE49-F238E27FC236}">
                <a16:creationId xmlns:a16="http://schemas.microsoft.com/office/drawing/2014/main" id="{A6762D99-C2B1-734B-9152-4ADA0E728FB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728494" y="1723170"/>
            <a:ext cx="4849812" cy="3897314"/>
          </a:xfrm>
        </p:spPr>
        <p:txBody>
          <a:bodyPr/>
          <a:lstStyle>
            <a:lvl1pPr>
              <a:defRPr b="0" i="0">
                <a:latin typeface="Montserrat" pitchFamily="2" charset="77"/>
              </a:defRPr>
            </a:lvl1pPr>
            <a:lvl2pPr>
              <a:defRPr sz="1800" b="0" i="0">
                <a:latin typeface="Montserrat" pitchFamily="2" charset="77"/>
              </a:defRPr>
            </a:lvl2pPr>
            <a:lvl3pPr>
              <a:defRPr sz="1600" b="0" i="0">
                <a:latin typeface="Montserrat" pitchFamily="2" charset="77"/>
              </a:defRPr>
            </a:lvl3pPr>
            <a:lvl4pPr>
              <a:defRPr sz="1400" b="0" i="0">
                <a:latin typeface="Montserrat" pitchFamily="2" charset="77"/>
              </a:defRPr>
            </a:lvl4pPr>
            <a:lvl5pPr>
              <a:defRPr sz="12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pic>
        <p:nvPicPr>
          <p:cNvPr id="24" name="Bildobjekt 23">
            <a:extLst>
              <a:ext uri="{FF2B5EF4-FFF2-40B4-BE49-F238E27FC236}">
                <a16:creationId xmlns:a16="http://schemas.microsoft.com/office/drawing/2014/main" id="{AD082CDE-6B88-2047-9FDF-E13ACCE3CF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  <p:pic>
        <p:nvPicPr>
          <p:cNvPr id="2" name="Bildobjekt 1" descr="En bild som visar Grafik, skärmbild, logotyp, cirkel&#10;&#10;Automatiskt genererad beskrivning">
            <a:extLst>
              <a:ext uri="{FF2B5EF4-FFF2-40B4-BE49-F238E27FC236}">
                <a16:creationId xmlns:a16="http://schemas.microsoft.com/office/drawing/2014/main" id="{A2F2E299-8893-0868-4710-593708604A8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1416" y="6265220"/>
            <a:ext cx="517210" cy="62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8166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Jämförels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7C89E1-1350-4D44-8E53-887129C3AD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6"/>
            <a:ext cx="10515600" cy="1026662"/>
          </a:xfrm>
        </p:spPr>
        <p:txBody>
          <a:bodyPr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 dirty="0"/>
              <a:t>Klicka här för att </a:t>
            </a:r>
            <a:r>
              <a:rPr lang="sv-SE" dirty="0" err="1"/>
              <a:t>ändr</a:t>
            </a:r>
            <a:r>
              <a:rPr lang="sv-SE" dirty="0"/>
              <a:t> mall för rubrikformat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179CF52-4222-154C-9446-E006869FD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594075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 i="0">
                <a:latin typeface="Montserrat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E084E39-3B55-394A-B96B-FB7F965B6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81277"/>
            <a:ext cx="5157787" cy="3684588"/>
          </a:xfrm>
        </p:spPr>
        <p:txBody>
          <a:bodyPr/>
          <a:lstStyle>
            <a:lvl1pPr>
              <a:defRPr sz="1800" b="0" i="0">
                <a:latin typeface="Montserrat" pitchFamily="2" charset="77"/>
              </a:defRPr>
            </a:lvl1pPr>
            <a:lvl2pPr>
              <a:defRPr sz="1600" b="0" i="0">
                <a:latin typeface="Montserrat" pitchFamily="2" charset="77"/>
              </a:defRPr>
            </a:lvl2pPr>
            <a:lvl3pPr>
              <a:defRPr sz="1400" b="0" i="0">
                <a:latin typeface="Montserrat" pitchFamily="2" charset="77"/>
              </a:defRPr>
            </a:lvl3pPr>
            <a:lvl4pPr>
              <a:defRPr sz="1200" b="0" i="0">
                <a:latin typeface="Montserrat" pitchFamily="2" charset="77"/>
              </a:defRPr>
            </a:lvl4pPr>
            <a:lvl5pPr>
              <a:defRPr sz="11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5272D977-FF7E-8B44-8603-DA0DC1B87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594075"/>
            <a:ext cx="5183188" cy="823912"/>
          </a:xfrm>
        </p:spPr>
        <p:txBody>
          <a:bodyPr anchor="b">
            <a:noAutofit/>
          </a:bodyPr>
          <a:lstStyle>
            <a:lvl1pPr marL="0" indent="0">
              <a:buNone/>
              <a:defRPr sz="2400" b="0" i="0">
                <a:latin typeface="Montserrat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6E91089F-EC02-6D4B-820C-868EA98FE2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81277"/>
            <a:ext cx="5183188" cy="3684588"/>
          </a:xfrm>
        </p:spPr>
        <p:txBody>
          <a:bodyPr/>
          <a:lstStyle>
            <a:lvl1pPr>
              <a:defRPr sz="1800" b="0" i="0">
                <a:latin typeface="Montserrat" pitchFamily="2" charset="77"/>
              </a:defRPr>
            </a:lvl1pPr>
            <a:lvl2pPr>
              <a:defRPr sz="1600" b="0" i="0">
                <a:latin typeface="Montserrat" pitchFamily="2" charset="77"/>
              </a:defRPr>
            </a:lvl2pPr>
            <a:lvl3pPr>
              <a:defRPr sz="1400" b="0" i="0">
                <a:latin typeface="Montserrat" pitchFamily="2" charset="77"/>
              </a:defRPr>
            </a:lvl3pPr>
            <a:lvl4pPr>
              <a:defRPr sz="1200" b="0" i="0">
                <a:latin typeface="Montserrat" pitchFamily="2" charset="77"/>
              </a:defRPr>
            </a:lvl4pPr>
            <a:lvl5pPr>
              <a:defRPr sz="1100" b="0" i="0">
                <a:latin typeface="Montserrat" pitchFamily="2" charset="77"/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80413174-AF14-674D-A254-4630A0D35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CED992A9-219C-794E-A4DD-3481B700C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45238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10" name="Bildobjekt 9">
            <a:extLst>
              <a:ext uri="{FF2B5EF4-FFF2-40B4-BE49-F238E27FC236}">
                <a16:creationId xmlns:a16="http://schemas.microsoft.com/office/drawing/2014/main" id="{0D3C20AB-068D-DF42-BFB5-6A52BAD2A1C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428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156E6D5-8416-9B4E-B817-DF8F6A5C1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14BDF52-030A-F647-AEE1-F6EB7CDC5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82268FE5-E52E-AD4F-9383-B9F447B96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7861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8129FB8-8F47-F349-B466-4C4AE5C99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CC6B33C-CF00-7349-94FD-0DA1C47CD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138956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2558175-DB80-9B4F-A526-15CCF895F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81431" cy="1297679"/>
          </a:xfrm>
        </p:spPr>
        <p:txBody>
          <a:bodyPr anchor="b"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2CD0DF0-9421-D546-A126-7B1B538F9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110" y="1686643"/>
            <a:ext cx="6281551" cy="4590334"/>
          </a:xfrm>
        </p:spPr>
        <p:txBody>
          <a:bodyPr/>
          <a:lstStyle>
            <a:lvl1pPr>
              <a:defRPr sz="2400" b="0" i="0">
                <a:latin typeface="Montserrat" pitchFamily="2" charset="77"/>
              </a:defRPr>
            </a:lvl1pPr>
            <a:lvl2pPr marL="449263" indent="-122238">
              <a:tabLst/>
              <a:defRPr sz="1800" b="0" i="0">
                <a:latin typeface="Montserrat" pitchFamily="2" charset="77"/>
              </a:defRPr>
            </a:lvl2pPr>
            <a:lvl3pPr marL="804863" indent="-106363">
              <a:tabLst/>
              <a:defRPr sz="1600" b="0" i="0">
                <a:latin typeface="Montserrat" pitchFamily="2" charset="77"/>
              </a:defRPr>
            </a:lvl3pPr>
            <a:lvl4pPr marL="1112838" indent="-93663">
              <a:tabLst/>
              <a:defRPr sz="1400" b="0" i="0">
                <a:latin typeface="Montserrat" pitchFamily="2" charset="77"/>
              </a:defRPr>
            </a:lvl4pPr>
            <a:lvl5pPr marL="1382713" indent="-127000">
              <a:tabLst/>
              <a:defRPr sz="1200" b="0" i="0">
                <a:latin typeface="Montserrat" pitchFamily="2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7EEC3A4-A8FB-C440-91ED-85E41F05E3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384648" y="1708006"/>
            <a:ext cx="3204771" cy="3720148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latin typeface="Montserrat" pitchFamily="2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00D5BA1-AC15-9144-939A-0585B0A0C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ED086A7-1217-EA4F-A6F5-264627768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20" name="Bildobjekt 19">
            <a:extLst>
              <a:ext uri="{FF2B5EF4-FFF2-40B4-BE49-F238E27FC236}">
                <a16:creationId xmlns:a16="http://schemas.microsoft.com/office/drawing/2014/main" id="{B05780A6-A2A1-224D-A49E-53F40F0975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70712" y="2801642"/>
            <a:ext cx="4114800" cy="4479403"/>
          </a:xfrm>
          <a:prstGeom prst="rect">
            <a:avLst/>
          </a:prstGeom>
        </p:spPr>
      </p:pic>
      <p:pic>
        <p:nvPicPr>
          <p:cNvPr id="19" name="Bildobjekt 18">
            <a:extLst>
              <a:ext uri="{FF2B5EF4-FFF2-40B4-BE49-F238E27FC236}">
                <a16:creationId xmlns:a16="http://schemas.microsoft.com/office/drawing/2014/main" id="{C254B060-9157-9949-A0F1-1329BB0E4E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083639" y="5925526"/>
            <a:ext cx="834409" cy="649774"/>
          </a:xfrm>
          <a:prstGeom prst="rect">
            <a:avLst/>
          </a:prstGeom>
        </p:spPr>
      </p:pic>
      <p:pic>
        <p:nvPicPr>
          <p:cNvPr id="5" name="Bildobjekt 4" descr="En bild som visar Grafik, skärmbild, logotyp, cirkel&#10;&#10;Automatiskt genererad beskrivning">
            <a:extLst>
              <a:ext uri="{FF2B5EF4-FFF2-40B4-BE49-F238E27FC236}">
                <a16:creationId xmlns:a16="http://schemas.microsoft.com/office/drawing/2014/main" id="{58A9F539-BAA3-26DD-74B4-3635473739C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1416" y="6265220"/>
            <a:ext cx="517210" cy="62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20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62A316-E378-8A45-A96A-C1FEA895D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t">
            <a:normAutofit/>
          </a:bodyPr>
          <a:lstStyle>
            <a:lvl1pPr>
              <a:defRPr sz="3600">
                <a:latin typeface="Montserrat" pitchFamily="2" charset="77"/>
              </a:defRPr>
            </a:lvl1pPr>
          </a:lstStyle>
          <a:p>
            <a:r>
              <a:rPr lang="sv-SE"/>
              <a:t>Klicka här för att ändra mall för rubrikformat</a:t>
            </a:r>
            <a:endParaRPr lang="sv-FI" dirty="0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950F01B5-5A02-CA4D-95BD-261CC18D8B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5406231" cy="5411787"/>
          </a:xfrm>
        </p:spPr>
        <p:txBody>
          <a:bodyPr/>
          <a:lstStyle>
            <a:lvl1pPr marL="0" indent="0">
              <a:buNone/>
              <a:defRPr sz="3200" b="0" i="0">
                <a:latin typeface="Neo Sans Pro" panose="020B0504030504040204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v-SE"/>
              <a:t>Klicka på ikonen för att lägga till en bild</a:t>
            </a:r>
            <a:endParaRPr lang="sv-FI" dirty="0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AEBF637-7D55-CF4D-8BA7-A24220266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98914"/>
            <a:ext cx="3932237" cy="3670074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ontserrat" pitchFamily="2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A35F1D2-BF78-954C-9AD9-C91E6339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DBA23CC-CF4B-5A4B-A62C-184440A5A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099103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746CB08B-2899-584B-97E6-FA1E742E7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5589" y="0"/>
            <a:ext cx="108265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04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Rubrikbild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4AAC76B-EF7C-C94C-AC2C-4F1D53938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07988" y="6356350"/>
            <a:ext cx="559594" cy="365125"/>
          </a:xfrm>
        </p:spPr>
        <p:txBody>
          <a:bodyPr/>
          <a:lstStyle>
            <a:lvl1pPr algn="l">
              <a:defRPr b="0" i="0"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E005DB71-819C-F141-BA13-C20330A7F2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17" name="Bildobjekt 16">
            <a:extLst>
              <a:ext uri="{FF2B5EF4-FFF2-40B4-BE49-F238E27FC236}">
                <a16:creationId xmlns:a16="http://schemas.microsoft.com/office/drawing/2014/main" id="{6A8A962E-CAD0-E542-88E9-09151E7EEC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49611" y="5928831"/>
            <a:ext cx="446951" cy="427519"/>
          </a:xfrm>
          <a:prstGeom prst="rect">
            <a:avLst/>
          </a:prstGeom>
        </p:spPr>
      </p:pic>
      <p:sp>
        <p:nvSpPr>
          <p:cNvPr id="3" name="Platshållare för sidfot 4">
            <a:extLst>
              <a:ext uri="{FF2B5EF4-FFF2-40B4-BE49-F238E27FC236}">
                <a16:creationId xmlns:a16="http://schemas.microsoft.com/office/drawing/2014/main" id="{ED6A6A55-6ACD-7927-9298-C0FCD7BDA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45238"/>
            <a:ext cx="4114800" cy="365125"/>
          </a:xfrm>
        </p:spPr>
        <p:txBody>
          <a:bodyPr/>
          <a:lstStyle>
            <a:lvl1pPr>
              <a:defRPr b="0" i="0"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5">
            <a:extLst>
              <a:ext uri="{FF2B5EF4-FFF2-40B4-BE49-F238E27FC236}">
                <a16:creationId xmlns:a16="http://schemas.microsoft.com/office/drawing/2014/main" id="{3E89305F-46D8-4F08-7C57-5E8F3AFB4159}"/>
              </a:ext>
            </a:extLst>
          </p:cNvPr>
          <p:cNvSpPr txBox="1">
            <a:spLocks/>
          </p:cNvSpPr>
          <p:nvPr userDrawn="1"/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sv-FI"/>
            </a:defPPr>
            <a:lvl1pPr marL="0" algn="l" defTabSz="914400" rtl="0" eaLnBrk="1" latinLnBrk="0" hangingPunct="1">
              <a:defRPr sz="1000" b="0" i="0" kern="1200">
                <a:solidFill>
                  <a:schemeClr val="accent1"/>
                </a:solidFill>
                <a:latin typeface="Neo Sans Pro" panose="020B0504030504040204" pitchFamily="34" charset="77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377DA726-59D4-D9B2-1508-FE30AC7B5B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1E24546E-DAC0-A4CD-EA1F-6E83AF21A7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149611" y="5928831"/>
            <a:ext cx="446951" cy="427519"/>
          </a:xfrm>
          <a:prstGeom prst="rect">
            <a:avLst/>
          </a:prstGeom>
        </p:spPr>
      </p:pic>
      <p:sp>
        <p:nvSpPr>
          <p:cNvPr id="12" name="textruta 11">
            <a:extLst>
              <a:ext uri="{FF2B5EF4-FFF2-40B4-BE49-F238E27FC236}">
                <a16:creationId xmlns:a16="http://schemas.microsoft.com/office/drawing/2014/main" id="{17A0F78C-D1FC-3699-32F4-5930D5F0185D}"/>
              </a:ext>
            </a:extLst>
          </p:cNvPr>
          <p:cNvSpPr txBox="1"/>
          <p:nvPr userDrawn="1"/>
        </p:nvSpPr>
        <p:spPr>
          <a:xfrm>
            <a:off x="4320776" y="5807218"/>
            <a:ext cx="35504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1400" b="0" i="0" dirty="0">
                <a:solidFill>
                  <a:schemeClr val="tx1"/>
                </a:solidFill>
                <a:latin typeface="Neo Sans Pro Light" panose="020B0304030504040204" pitchFamily="34" charset="77"/>
              </a:rPr>
              <a:t>#yaösterbotten</a:t>
            </a:r>
          </a:p>
        </p:txBody>
      </p:sp>
      <p:sp>
        <p:nvSpPr>
          <p:cNvPr id="13" name="textruta 12">
            <a:extLst>
              <a:ext uri="{FF2B5EF4-FFF2-40B4-BE49-F238E27FC236}">
                <a16:creationId xmlns:a16="http://schemas.microsoft.com/office/drawing/2014/main" id="{669A31C7-1A6E-7A21-D885-64C5C6A0BC1C}"/>
              </a:ext>
            </a:extLst>
          </p:cNvPr>
          <p:cNvSpPr txBox="1"/>
          <p:nvPr userDrawn="1"/>
        </p:nvSpPr>
        <p:spPr>
          <a:xfrm>
            <a:off x="631372" y="1725802"/>
            <a:ext cx="11152640" cy="3374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sv-FI" sz="16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Samkommunen Svenska Österbottens förbund för utbildning och kultur (SÖFUK) upprätthåller Yrkesakademin i Österbotten, Wasa Teater och KulturÖsterbotten. </a:t>
            </a:r>
          </a:p>
          <a:p>
            <a:pPr algn="ctr">
              <a:lnSpc>
                <a:spcPct val="150000"/>
              </a:lnSpc>
            </a:pPr>
            <a:endParaRPr lang="sv-FI" sz="1600" b="0" i="0" u="none" strike="noStrike" dirty="0">
              <a:solidFill>
                <a:schemeClr val="tx1"/>
              </a:solidFill>
              <a:effectLst/>
              <a:latin typeface="Montserrat" pitchFamily="2" charset="77"/>
            </a:endParaRPr>
          </a:p>
          <a:p>
            <a:pPr algn="ctr">
              <a:lnSpc>
                <a:spcPct val="150000"/>
              </a:lnSpc>
            </a:pPr>
            <a:r>
              <a:rPr lang="sv-FI" sz="16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Kuntayhtymä Svenska Österbottens förbund för utbildning och kultur (SÖFUK) ylläpitää Yrkesakademin i Österbotten -ammattiopistoa, Wasa Teater -alueteatteria sekä KulturÖsterbotten -kulttuuriyksikköä. </a:t>
            </a:r>
          </a:p>
          <a:p>
            <a:pPr algn="ctr">
              <a:lnSpc>
                <a:spcPct val="150000"/>
              </a:lnSpc>
            </a:pPr>
            <a:endParaRPr lang="sv-FI" sz="1600" b="0" i="0" u="none" strike="noStrike" dirty="0">
              <a:solidFill>
                <a:schemeClr val="tx1"/>
              </a:solidFill>
              <a:effectLst/>
              <a:latin typeface="Montserrat" pitchFamily="2" charset="77"/>
            </a:endParaRPr>
          </a:p>
          <a:p>
            <a:pPr algn="ctr">
              <a:lnSpc>
                <a:spcPct val="150000"/>
              </a:lnSpc>
            </a:pPr>
            <a:r>
              <a:rPr lang="sv-FI" sz="1600" b="0" i="0" u="none" strike="noStrike" dirty="0">
                <a:solidFill>
                  <a:schemeClr val="tx1"/>
                </a:solidFill>
                <a:effectLst/>
                <a:latin typeface="Montserrat" pitchFamily="2" charset="77"/>
              </a:rPr>
              <a:t>The federation of Swedish Ostrobothnia for education and culture (SÖFUK) maintains the vocational college Yrkesakademin i Österbotten, the theatre Wasa Teater and the cultural organization KulturÖsterbotten.</a:t>
            </a:r>
            <a:endParaRPr lang="sv-FI" sz="1600" b="0" i="0" dirty="0">
              <a:solidFill>
                <a:schemeClr val="tx1"/>
              </a:solidFill>
              <a:latin typeface="Montserrat" pitchFamily="2" charset="77"/>
            </a:endParaRPr>
          </a:p>
        </p:txBody>
      </p:sp>
      <p:pic>
        <p:nvPicPr>
          <p:cNvPr id="15" name="Bildobjekt 14" descr="En bild som visar symbol, Teckensnitt, logotyp, cirkel&#10;&#10;Automatiskt genererad beskrivning">
            <a:extLst>
              <a:ext uri="{FF2B5EF4-FFF2-40B4-BE49-F238E27FC236}">
                <a16:creationId xmlns:a16="http://schemas.microsoft.com/office/drawing/2014/main" id="{7ED9798C-6E1F-B11C-BCD1-75CC278415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118100" y="5221076"/>
            <a:ext cx="1955800" cy="495300"/>
          </a:xfrm>
          <a:prstGeom prst="rect">
            <a:avLst/>
          </a:prstGeom>
        </p:spPr>
      </p:pic>
      <p:sp>
        <p:nvSpPr>
          <p:cNvPr id="16" name="textruta 15">
            <a:extLst>
              <a:ext uri="{FF2B5EF4-FFF2-40B4-BE49-F238E27FC236}">
                <a16:creationId xmlns:a16="http://schemas.microsoft.com/office/drawing/2014/main" id="{7991C2D1-25AC-CC60-D6E5-8E8D047883C0}"/>
              </a:ext>
            </a:extLst>
          </p:cNvPr>
          <p:cNvSpPr txBox="1"/>
          <p:nvPr userDrawn="1"/>
        </p:nvSpPr>
        <p:spPr>
          <a:xfrm>
            <a:off x="4415602" y="589571"/>
            <a:ext cx="35504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FI" sz="6000" b="0" i="0" dirty="0">
                <a:solidFill>
                  <a:schemeClr val="tx1"/>
                </a:solidFill>
                <a:latin typeface="Montserrat" pitchFamily="2" charset="77"/>
              </a:rPr>
              <a:t>Tack!</a:t>
            </a:r>
          </a:p>
        </p:txBody>
      </p:sp>
    </p:spTree>
    <p:extLst>
      <p:ext uri="{BB962C8B-B14F-4D97-AF65-F5344CB8AC3E}">
        <p14:creationId xmlns:p14="http://schemas.microsoft.com/office/powerpoint/2010/main" val="1543391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AA5B2641-C94D-A54F-BF40-8CB5A21FB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8" y="188913"/>
            <a:ext cx="10177130" cy="90195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v-SE" dirty="0"/>
              <a:t>Skriv in rubrik</a:t>
            </a:r>
            <a:endParaRPr lang="sv-FI" dirty="0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D84447F-A7DB-3B45-ADF1-61A97624B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7988" y="1491917"/>
            <a:ext cx="10177130" cy="47088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sv-FI" dirty="0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D15D1C0-97CA-7049-A950-58C3E033E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4523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92DE2FC-6950-7043-85BC-79724B462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07988" y="6356350"/>
            <a:ext cx="559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accent1"/>
                </a:solidFill>
                <a:latin typeface="Neo Sans Pro" panose="020B0504030504040204" pitchFamily="34" charset="77"/>
              </a:defRPr>
            </a:lvl1pPr>
          </a:lstStyle>
          <a:p>
            <a:fld id="{C538573D-828C-AB48-B588-CA8F79CF1E46}" type="slidenum">
              <a:rPr lang="sv-FI" smtClean="0"/>
              <a:pPr/>
              <a:t>‹#›</a:t>
            </a:fld>
            <a:endParaRPr lang="sv-FI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59541211-4474-A140-8D77-EAA7AD874D59}"/>
              </a:ext>
            </a:extLst>
          </p:cNvPr>
          <p:cNvSpPr/>
          <p:nvPr userDrawn="1"/>
        </p:nvSpPr>
        <p:spPr>
          <a:xfrm>
            <a:off x="10809171" y="0"/>
            <a:ext cx="138283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FI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CB1E756E-2C7F-E545-81CE-8F08C55E3B1F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11076343" y="5913438"/>
            <a:ext cx="852132" cy="663575"/>
          </a:xfrm>
          <a:prstGeom prst="rect">
            <a:avLst/>
          </a:prstGeom>
        </p:spPr>
      </p:pic>
      <p:pic>
        <p:nvPicPr>
          <p:cNvPr id="8" name="Bildobjekt 7" descr="En bild som visar Grafik, skärmbild, logotyp, cirkel&#10;&#10;Automatiskt genererad beskrivning">
            <a:extLst>
              <a:ext uri="{FF2B5EF4-FFF2-40B4-BE49-F238E27FC236}">
                <a16:creationId xmlns:a16="http://schemas.microsoft.com/office/drawing/2014/main" id="{C72E0952-CA8E-1C18-EF4D-C85C693CD11D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1061416" y="6265220"/>
            <a:ext cx="517210" cy="62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9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0" r:id="rId3"/>
    <p:sldLayoutId id="2147483663" r:id="rId4"/>
    <p:sldLayoutId id="2147483660" r:id="rId5"/>
    <p:sldLayoutId id="2147483651" r:id="rId6"/>
    <p:sldLayoutId id="2147483652" r:id="rId7"/>
    <p:sldLayoutId id="2147483664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66" r:id="rId14"/>
    <p:sldLayoutId id="2147483665" r:id="rId1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tx1"/>
          </a:solidFill>
          <a:latin typeface="Montserrat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1pPr>
      <a:lvl2pPr marL="577850" indent="-1651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2pPr>
      <a:lvl3pPr marL="933450" indent="-149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3pPr>
      <a:lvl4pPr marL="1247775" indent="-1349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4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4pPr>
      <a:lvl5pPr marL="1562100" indent="-1285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200" b="0" i="0" kern="1200">
          <a:solidFill>
            <a:schemeClr val="tx1"/>
          </a:solidFill>
          <a:latin typeface="Montserrat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19" userDrawn="1">
          <p15:clr>
            <a:srgbClr val="F26B43"/>
          </p15:clr>
        </p15:guide>
        <p15:guide id="3" pos="257" userDrawn="1">
          <p15:clr>
            <a:srgbClr val="F26B43"/>
          </p15:clr>
        </p15:guide>
        <p15:guide id="4" orient="horz" pos="958" userDrawn="1">
          <p15:clr>
            <a:srgbClr val="F26B43"/>
          </p15:clr>
        </p15:guide>
        <p15:guide id="5" pos="6675" userDrawn="1">
          <p15:clr>
            <a:srgbClr val="F26B43"/>
          </p15:clr>
        </p15:guide>
        <p15:guide id="6" orient="horz" pos="1003" userDrawn="1">
          <p15:clr>
            <a:srgbClr val="F26B43"/>
          </p15:clr>
        </p15:guide>
        <p15:guide id="7" orient="horz" pos="3906" userDrawn="1">
          <p15:clr>
            <a:srgbClr val="F26B43"/>
          </p15:clr>
        </p15:guide>
        <p15:guide id="8" pos="6970" userDrawn="1">
          <p15:clr>
            <a:srgbClr val="F26B43"/>
          </p15:clr>
        </p15:guide>
        <p15:guide id="9" orient="horz" pos="3997" userDrawn="1">
          <p15:clr>
            <a:srgbClr val="F26B43"/>
          </p15:clr>
        </p15:guide>
        <p15:guide id="10" pos="7514" userDrawn="1">
          <p15:clr>
            <a:srgbClr val="F26B43"/>
          </p15:clr>
        </p15:guide>
        <p15:guide id="11" pos="7242" userDrawn="1">
          <p15:clr>
            <a:srgbClr val="F26B43"/>
          </p15:clr>
        </p15:guide>
        <p15:guide id="12" orient="horz" pos="372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745F57D-253E-4A03-C61B-3A84C5B2F6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849A7F4C-4C05-43BF-4107-C8A0F12580E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3673801B-3197-7DD7-B905-F38A789E4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2A75F3CC-B206-CCDB-1757-EB3272E7D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534852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7539306-B9B1-8E6C-A683-8760DA0885B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333AC2DF-65D0-93EE-2C11-3FFBC95360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A4C733BA-CF8E-5C24-DE74-1D9C20A39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E93C5A81-0F0E-0DDC-6CEA-6857B7737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2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832270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D55E7A8-4EED-6EA2-81D8-90C6DE60F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4160398-E2B0-A9F4-D6CD-C4570FA22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12332FA8-D375-880E-5725-3F7A78C89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E8ABA6C-A2CC-529A-C801-F5D87E27E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3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370041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innehåll 1">
            <a:extLst>
              <a:ext uri="{FF2B5EF4-FFF2-40B4-BE49-F238E27FC236}">
                <a16:creationId xmlns:a16="http://schemas.microsoft.com/office/drawing/2014/main" id="{276C43BA-1FD9-C3D8-2312-2F9CCAE4FB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12C07185-846A-75FD-177C-8B229875D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D05CD9C-C752-7F2F-0CDA-B4D1B96D9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4</a:t>
            </a:fld>
            <a:endParaRPr lang="sv-FI" dirty="0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66612002-FBFB-7B18-0B36-7A08D5FF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817541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A162CBD-7A8E-94FD-063B-10CFC058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F73C8D4-B50B-6554-22F2-E44BC9E48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1C12D08D-55D6-4AC6-E691-B5BDE1D0E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0BD41020-6A9C-592F-6C88-949CDF90C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5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119566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>
            <a:extLst>
              <a:ext uri="{FF2B5EF4-FFF2-40B4-BE49-F238E27FC236}">
                <a16:creationId xmlns:a16="http://schemas.microsoft.com/office/drawing/2014/main" id="{46C3E82A-4D17-6CE6-F750-247A481D3F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E1BBEB9C-2E22-2B7C-4880-3D86083BC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6692ABF-E003-BC11-BC9F-00E7F472F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6</a:t>
            </a:fld>
            <a:endParaRPr lang="sv-FI" dirty="0"/>
          </a:p>
        </p:txBody>
      </p:sp>
      <p:sp>
        <p:nvSpPr>
          <p:cNvPr id="5" name="Rubrik 4">
            <a:extLst>
              <a:ext uri="{FF2B5EF4-FFF2-40B4-BE49-F238E27FC236}">
                <a16:creationId xmlns:a16="http://schemas.microsoft.com/office/drawing/2014/main" id="{968341B3-0410-5E2F-C2A5-CBF3512B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120001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522B302B-0BCF-8AEF-7ACE-FC0E6C97F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787C7E7-7B1C-4657-27D6-20838898D3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4C2EBA1-B7C5-1515-1A72-6881168A6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1228D5C1-2CD7-FBEB-4F22-3AC226968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7</a:t>
            </a:fld>
            <a:endParaRPr lang="sv-FI" dirty="0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C52012AC-FEE4-E0F9-4534-035C8D8D2702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381788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fot 1">
            <a:extLst>
              <a:ext uri="{FF2B5EF4-FFF2-40B4-BE49-F238E27FC236}">
                <a16:creationId xmlns:a16="http://schemas.microsoft.com/office/drawing/2014/main" id="{408B3F0C-EF2F-158E-EFF3-7F58182CE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7505A027-2F3C-57AA-4F7A-0DB60DA44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8</a:t>
            </a:fld>
            <a:endParaRPr lang="sv-FI" dirty="0"/>
          </a:p>
        </p:txBody>
      </p:sp>
      <p:sp>
        <p:nvSpPr>
          <p:cNvPr id="4" name="Rubrik 3">
            <a:extLst>
              <a:ext uri="{FF2B5EF4-FFF2-40B4-BE49-F238E27FC236}">
                <a16:creationId xmlns:a16="http://schemas.microsoft.com/office/drawing/2014/main" id="{9624268A-7DA7-7935-FC84-812D841A5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E66E2B0A-E143-6172-DA10-8A99B4C6E82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ACC0C4D4-1A1F-4D29-6A2E-AE7227514C8B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280154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5276418-5C86-AF07-8761-83C3550039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E14C532-F37A-E081-440C-4E9453DD03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CC792FFC-32E0-C9F5-0303-A6C7C163B9F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25CB2299-1296-083D-4AFB-35E03B9A92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01FF5298-4E03-9A05-F858-FB7BFD7A440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7" name="Platshållare för sidfot 6">
            <a:extLst>
              <a:ext uri="{FF2B5EF4-FFF2-40B4-BE49-F238E27FC236}">
                <a16:creationId xmlns:a16="http://schemas.microsoft.com/office/drawing/2014/main" id="{44B6DE68-E3E3-0DAB-5418-ECFF08F2C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8" name="Platshållare för bildnummer 7">
            <a:extLst>
              <a:ext uri="{FF2B5EF4-FFF2-40B4-BE49-F238E27FC236}">
                <a16:creationId xmlns:a16="http://schemas.microsoft.com/office/drawing/2014/main" id="{AA754685-6E9D-1A08-5F72-A5A3140A91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9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5265467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AFDE2C3-8EC1-755E-2D1D-006218D23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A22879CC-1C6B-640A-EFE2-78EF6659A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E2960C08-3E4B-CDB9-AD10-60130DB37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10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837774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fot 1">
            <a:extLst>
              <a:ext uri="{FF2B5EF4-FFF2-40B4-BE49-F238E27FC236}">
                <a16:creationId xmlns:a16="http://schemas.microsoft.com/office/drawing/2014/main" id="{5E733772-685B-D86C-5123-73D56285C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3" name="Platshållare för bildnummer 2">
            <a:extLst>
              <a:ext uri="{FF2B5EF4-FFF2-40B4-BE49-F238E27FC236}">
                <a16:creationId xmlns:a16="http://schemas.microsoft.com/office/drawing/2014/main" id="{D45824B2-4C5E-C566-15B2-2B703B94C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11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22049243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D461D92-1B8E-4FAC-F580-F175BD64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EF20B5F-6DC5-5390-F998-43EBFF478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3F8B6890-6CE5-025C-0D93-240374D935D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CC1788C-8A51-FBC7-CB68-FD55F1FFE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6AEFE0D8-9DE5-73E2-98CA-3930DE685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12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327548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5DA2905-5C9B-D7F4-4163-C6C90D334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83747153-5BB8-5AAC-492E-C8DEF80259A3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16FB99F-C833-B38F-F73F-0773F30D2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FB12226-9E60-D521-2EF3-3D1F5BFE9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A8A51B5-9C9E-2573-EFC0-93C61C10D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13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16877903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609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EC5FBB44-0373-3449-9AF1-04B94C680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45238"/>
            <a:ext cx="4114800" cy="365125"/>
          </a:xfrm>
        </p:spPr>
        <p:txBody>
          <a:bodyPr/>
          <a:lstStyle/>
          <a:p>
            <a:r>
              <a:rPr lang="sv-FI"/>
              <a:t>www.yrkesakademin.fi</a:t>
            </a:r>
            <a:endParaRPr lang="sv-FI" dirty="0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F171C113-D393-AC47-A205-7BBCF7BC2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8573D-828C-AB48-B588-CA8F79CF1E46}" type="slidenum">
              <a:rPr lang="sv-FI" smtClean="0"/>
              <a:pPr/>
              <a:t>15</a:t>
            </a:fld>
            <a:endParaRPr lang="sv-FI" dirty="0"/>
          </a:p>
        </p:txBody>
      </p:sp>
    </p:spTree>
    <p:extLst>
      <p:ext uri="{BB962C8B-B14F-4D97-AF65-F5344CB8AC3E}">
        <p14:creationId xmlns:p14="http://schemas.microsoft.com/office/powerpoint/2010/main" val="3931320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Egen 1">
      <a:dk1>
        <a:srgbClr val="002532"/>
      </a:dk1>
      <a:lt1>
        <a:srgbClr val="FFFFFF"/>
      </a:lt1>
      <a:dk2>
        <a:srgbClr val="44546A"/>
      </a:dk2>
      <a:lt2>
        <a:srgbClr val="E7E6E6"/>
      </a:lt2>
      <a:accent1>
        <a:srgbClr val="00ACBA"/>
      </a:accent1>
      <a:accent2>
        <a:srgbClr val="991664"/>
      </a:accent2>
      <a:accent3>
        <a:srgbClr val="A5A5A5"/>
      </a:accent3>
      <a:accent4>
        <a:srgbClr val="002532"/>
      </a:accent4>
      <a:accent5>
        <a:srgbClr val="FF9300"/>
      </a:accent5>
      <a:accent6>
        <a:srgbClr val="000000"/>
      </a:accent6>
      <a:hlink>
        <a:srgbClr val="932092"/>
      </a:hlink>
      <a:folHlink>
        <a:srgbClr val="0432FF"/>
      </a:folHlink>
    </a:clrScheme>
    <a:fontScheme name="Arial-Times New Roman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YA PPT mall 2024" id="{873457C9-C3DD-8F48-83AC-1D7AB92BD756}" vid="{A33B6DCB-70C4-BB49-8B7A-78800AC38190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Office-tema</Template>
  <TotalTime>4</TotalTime>
  <Words>84</Words>
  <Application>Microsoft Macintosh PowerPoint</Application>
  <PresentationFormat>Bredbild</PresentationFormat>
  <Paragraphs>28</Paragraphs>
  <Slides>15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15</vt:i4>
      </vt:variant>
    </vt:vector>
  </HeadingPairs>
  <TitlesOfParts>
    <vt:vector size="22" baseType="lpstr">
      <vt:lpstr>Arial</vt:lpstr>
      <vt:lpstr>Calibri</vt:lpstr>
      <vt:lpstr>Montserrat</vt:lpstr>
      <vt:lpstr>Neo Sans Pro</vt:lpstr>
      <vt:lpstr>Neo Sans Pro Light</vt:lpstr>
      <vt:lpstr>Times New Roman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Lindahl Nina</dc:creator>
  <cp:keywords/>
  <dc:description/>
  <cp:lastModifiedBy>Lindahl Nina</cp:lastModifiedBy>
  <cp:revision>1</cp:revision>
  <dcterms:created xsi:type="dcterms:W3CDTF">2024-10-03T05:11:28Z</dcterms:created>
  <dcterms:modified xsi:type="dcterms:W3CDTF">2024-10-03T05:15:54Z</dcterms:modified>
  <cp:category/>
</cp:coreProperties>
</file>