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258" r:id="rId3"/>
    <p:sldId id="259" r:id="rId4"/>
    <p:sldId id="268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71" r:id="rId15"/>
    <p:sldId id="270" r:id="rId16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B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34"/>
    <p:restoredTop sz="94609"/>
  </p:normalViewPr>
  <p:slideViewPr>
    <p:cSldViewPr snapToGrid="0" snapToObjects="1">
      <p:cViewPr varScale="1">
        <p:scale>
          <a:sx n="111" d="100"/>
          <a:sy n="111" d="100"/>
        </p:scale>
        <p:origin x="1312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4" d="100"/>
          <a:sy n="154" d="100"/>
        </p:scale>
        <p:origin x="4696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F8BE431-468D-A640-A2A4-6532A62FE1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2C16E0A-7A2B-CA44-9458-9029CB6048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FF42B-C4C3-B94F-8883-87E6AD0B6EAF}" type="datetime4">
              <a:rPr lang="sv-FI" smtClean="0"/>
              <a:t>7 september 2023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DC1324C-BCE2-2646-BB04-AE572A3C54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7878DCB-FC22-3C47-9569-A8028569EB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FA6F7-7248-D349-ACEA-25610E12480C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05254624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39B2-CBA1-A149-AE41-7F0EC701FF5F}" type="datetime4">
              <a:rPr lang="sv-FI" smtClean="0"/>
              <a:t>7 september 2023</a:t>
            </a:fld>
            <a:endParaRPr lang="sv-FI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FI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0B09C-4919-C941-9D8C-AD90288D3311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90887932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50B09C-4919-C941-9D8C-AD90288D3311}" type="slidenum">
              <a:rPr lang="sv-FI" smtClean="0"/>
              <a:t>1</a:t>
            </a:fld>
            <a:endParaRPr lang="sv-FI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FE282CB9-917F-8E4F-8799-C388F374E1DA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B978A627-AD9A-C543-9FA2-9E252E911AE0}" type="datetime4">
              <a:rPr lang="sv-FI" smtClean="0"/>
              <a:t>7 september 2023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917201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Relationship Id="rId9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24ECF966-069D-C14F-9E83-7058CF0A81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0797CF54-7AB8-3948-8C11-0E2A9D28CCFF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EBCDBBF7-D150-204C-853C-B50456C77F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7988" y="5928831"/>
            <a:ext cx="504081" cy="48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1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022AF645-5D82-C34A-A60A-CAEBBA21D3D9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9" name="textruta 18">
            <a:extLst>
              <a:ext uri="{FF2B5EF4-FFF2-40B4-BE49-F238E27FC236}">
                <a16:creationId xmlns:a16="http://schemas.microsoft.com/office/drawing/2014/main" id="{93AD17F7-FFA5-F74F-885A-19707121A4F5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1582689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9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19" name="Platshållare för innehåll 2">
            <a:extLst>
              <a:ext uri="{FF2B5EF4-FFF2-40B4-BE49-F238E27FC236}">
                <a16:creationId xmlns:a16="http://schemas.microsoft.com/office/drawing/2014/main" id="{C0F95046-82ED-4347-916B-9FE6C0EB4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604169"/>
            <a:ext cx="10177130" cy="4596606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1A915599-54FD-4948-BD56-04A14780793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24" name="textruta 23">
            <a:extLst>
              <a:ext uri="{FF2B5EF4-FFF2-40B4-BE49-F238E27FC236}">
                <a16:creationId xmlns:a16="http://schemas.microsoft.com/office/drawing/2014/main" id="{7A972F6B-2368-4140-A59E-152E9778DAC9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63023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Rubrik och innehå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Bildobjekt 8">
            <a:extLst>
              <a:ext uri="{FF2B5EF4-FFF2-40B4-BE49-F238E27FC236}">
                <a16:creationId xmlns:a16="http://schemas.microsoft.com/office/drawing/2014/main" id="{8394D5A3-E234-AC4E-9464-3771DF4330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0" name="textruta 9">
            <a:extLst>
              <a:ext uri="{FF2B5EF4-FFF2-40B4-BE49-F238E27FC236}">
                <a16:creationId xmlns:a16="http://schemas.microsoft.com/office/drawing/2014/main" id="{58C90BE5-66C0-F648-BEDE-FEB8DB304B36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3403361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C240205-7AC4-E74B-9494-9BA540898594}"/>
              </a:ext>
            </a:extLst>
          </p:cNvPr>
          <p:cNvSpPr/>
          <p:nvPr userDrawn="1"/>
        </p:nvSpPr>
        <p:spPr>
          <a:xfrm>
            <a:off x="0" y="1278732"/>
            <a:ext cx="12192000" cy="44577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79B7FB2-8705-7C49-831C-19DC6D9D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Neo Sans Pro" panose="020B0504030504040204" pitchFamily="34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5EE0E27-D2DC-E74F-BC54-9FB6D53C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433D8589-CA8A-0148-AD19-A02EC571B0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33662" y="5861913"/>
            <a:ext cx="981562" cy="662985"/>
          </a:xfrm>
          <a:prstGeom prst="rect">
            <a:avLst/>
          </a:prstGeom>
        </p:spPr>
      </p:pic>
      <p:sp>
        <p:nvSpPr>
          <p:cNvPr id="12" name="textruta 11">
            <a:extLst>
              <a:ext uri="{FF2B5EF4-FFF2-40B4-BE49-F238E27FC236}">
                <a16:creationId xmlns:a16="http://schemas.microsoft.com/office/drawing/2014/main" id="{A8D5888C-42AD-AD47-BBDA-8841D730919B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5099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67B4DF-EF59-434A-A159-5C0F783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62F816-6A6E-5245-BEF7-05EB4AE1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323F073-AF53-984E-BF77-08DD1516302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35306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47599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pic>
        <p:nvPicPr>
          <p:cNvPr id="14" name="Bildobjekt 13" descr="En bild som visar dator, mat, tecken&#10;&#10;Automatiskt genererad beskrivning">
            <a:extLst>
              <a:ext uri="{FF2B5EF4-FFF2-40B4-BE49-F238E27FC236}">
                <a16:creationId xmlns:a16="http://schemas.microsoft.com/office/drawing/2014/main" id="{0D4FD744-71E7-214E-BA4C-BF89FA0463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067" y="146297"/>
            <a:ext cx="4234699" cy="1194997"/>
          </a:xfrm>
          <a:prstGeom prst="rect">
            <a:avLst/>
          </a:prstGeom>
        </p:spPr>
      </p:pic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21" name="Platshållare för innehåll 2">
            <a:extLst>
              <a:ext uri="{FF2B5EF4-FFF2-40B4-BE49-F238E27FC236}">
                <a16:creationId xmlns:a16="http://schemas.microsoft.com/office/drawing/2014/main" id="{77CE99C1-CDF2-CA49-94F5-93007729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612237"/>
            <a:ext cx="4849812" cy="45885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23" name="Platshållare för innehåll 2">
            <a:extLst>
              <a:ext uri="{FF2B5EF4-FFF2-40B4-BE49-F238E27FC236}">
                <a16:creationId xmlns:a16="http://schemas.microsoft.com/office/drawing/2014/main" id="{A6762D99-C2B1-734B-9152-4ADA0E728FB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28494" y="1614310"/>
            <a:ext cx="4849812" cy="3897314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pic>
        <p:nvPicPr>
          <p:cNvPr id="19" name="Bildobjekt 18">
            <a:extLst>
              <a:ext uri="{FF2B5EF4-FFF2-40B4-BE49-F238E27FC236}">
                <a16:creationId xmlns:a16="http://schemas.microsoft.com/office/drawing/2014/main" id="{93713A5D-ADEE-1041-A107-78FF9FFE3DB6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24" name="textruta 23">
            <a:extLst>
              <a:ext uri="{FF2B5EF4-FFF2-40B4-BE49-F238E27FC236}">
                <a16:creationId xmlns:a16="http://schemas.microsoft.com/office/drawing/2014/main" id="{F2383AA1-7111-C249-B759-4091C8222336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1039816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7C89E1-1350-4D44-8E53-887129C3A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79CF52-4222-154C-9446-E006869FD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E084E39-3B55-394A-B96B-FB7F965B6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272D977-FF7E-8B44-8603-DA0DC1B87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E91089F-EC02-6D4B-820C-868EA98FE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16D15D31-5580-CA4E-B4AE-C412144998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2" name="textruta 11">
            <a:extLst>
              <a:ext uri="{FF2B5EF4-FFF2-40B4-BE49-F238E27FC236}">
                <a16:creationId xmlns:a16="http://schemas.microsoft.com/office/drawing/2014/main" id="{7190447E-BE31-7E4E-837B-E4904660D515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554442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56E6D5-8416-9B4E-B817-DF8F6A5C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786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895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objekt 17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894A02F-DA0B-1E4E-988E-EE0BE035B1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pic>
        <p:nvPicPr>
          <p:cNvPr id="9" name="Bildobjekt 8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CAE4DCD0-881C-DA46-9993-B18A2EF5677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57521" y="4366244"/>
            <a:ext cx="789510" cy="746834"/>
          </a:xfrm>
          <a:prstGeom prst="rect">
            <a:avLst/>
          </a:prstGeom>
        </p:spPr>
      </p:pic>
      <p:pic>
        <p:nvPicPr>
          <p:cNvPr id="10" name="Bildobjekt 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ECCDB12F-FB4A-F244-9DB1-0643D9A0BC1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277406" y="3676642"/>
            <a:ext cx="695691" cy="658086"/>
          </a:xfrm>
          <a:prstGeom prst="rect">
            <a:avLst/>
          </a:prstGeom>
        </p:spPr>
      </p:pic>
      <p:pic>
        <p:nvPicPr>
          <p:cNvPr id="11" name="Bildobjekt 10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9BA3A04F-42DD-9449-B5E4-B54E42DF98D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698821" y="5405176"/>
            <a:ext cx="4635500" cy="1600200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4AFF733D-7619-1049-9A9B-0C48143151A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046895" y="5084736"/>
            <a:ext cx="684562" cy="8001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72558175-DB80-9B4F-A526-15CCF895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81431" cy="1297679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2CD0DF0-9421-D546-A126-7B1B538F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10" y="1610441"/>
            <a:ext cx="6281551" cy="4590334"/>
          </a:xfrm>
        </p:spPr>
        <p:txBody>
          <a:bodyPr/>
          <a:lstStyle>
            <a:lvl1pPr>
              <a:defRPr sz="2000" b="0" i="0">
                <a:latin typeface="Neo Sans Pro" panose="020B0504030504040204" pitchFamily="34" charset="77"/>
              </a:defRPr>
            </a:lvl1pPr>
            <a:lvl2pPr marL="449263" indent="-122238">
              <a:tabLst/>
              <a:defRPr sz="1800" b="0" i="0">
                <a:latin typeface="Neo Sans Pro" panose="020B0504030504040204" pitchFamily="34" charset="77"/>
              </a:defRPr>
            </a:lvl2pPr>
            <a:lvl3pPr marL="804863" indent="-106363">
              <a:tabLst/>
              <a:defRPr sz="1600" b="0" i="0">
                <a:latin typeface="Neo Sans Pro" panose="020B0504030504040204" pitchFamily="34" charset="77"/>
              </a:defRPr>
            </a:lvl3pPr>
            <a:lvl4pPr marL="1112838" indent="-93663">
              <a:tabLst/>
              <a:defRPr sz="1400" b="0" i="0">
                <a:latin typeface="Neo Sans Pro" panose="020B0504030504040204" pitchFamily="34" charset="77"/>
              </a:defRPr>
            </a:lvl4pPr>
            <a:lvl5pPr marL="1382713" indent="-127000">
              <a:tabLst/>
              <a:defRPr sz="1400" b="0" i="0">
                <a:latin typeface="Neo Sans Pro" panose="020B0504030504040204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7EEC3A4-A8FB-C440-91ED-85E41F05E3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4648" y="1631804"/>
            <a:ext cx="3204771" cy="372014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pic>
        <p:nvPicPr>
          <p:cNvPr id="14" name="Bildobjekt 13" descr="En bild som visar lampa&#10;&#10;Automatiskt genererad beskrivning">
            <a:extLst>
              <a:ext uri="{FF2B5EF4-FFF2-40B4-BE49-F238E27FC236}">
                <a16:creationId xmlns:a16="http://schemas.microsoft.com/office/drawing/2014/main" id="{E4C75ADA-F44A-A04B-853C-5A746B0C9C6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27512" y="2057400"/>
            <a:ext cx="2249399" cy="2127810"/>
          </a:xfrm>
          <a:prstGeom prst="rect">
            <a:avLst/>
          </a:prstGeom>
        </p:spPr>
      </p:pic>
      <p:pic>
        <p:nvPicPr>
          <p:cNvPr id="15" name="Bildobjekt 14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6D3895FA-EB26-6E40-8789-063A322E5DD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731660" y="5816508"/>
            <a:ext cx="426216" cy="403177"/>
          </a:xfrm>
          <a:prstGeom prst="rect">
            <a:avLst/>
          </a:prstGeom>
        </p:spPr>
      </p:pic>
      <p:pic>
        <p:nvPicPr>
          <p:cNvPr id="16" name="Bildobjekt 15">
            <a:extLst>
              <a:ext uri="{FF2B5EF4-FFF2-40B4-BE49-F238E27FC236}">
                <a16:creationId xmlns:a16="http://schemas.microsoft.com/office/drawing/2014/main" id="{237612EC-041E-2B4C-8A55-E559D5C1A1A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9" name="textruta 18">
            <a:extLst>
              <a:ext uri="{FF2B5EF4-FFF2-40B4-BE49-F238E27FC236}">
                <a16:creationId xmlns:a16="http://schemas.microsoft.com/office/drawing/2014/main" id="{C454F43D-0896-9745-8E55-5C9F74DA62E2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296902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62A316-E378-8A45-A96A-C1FEA895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/>
          <a:lstStyle>
            <a:lvl1pPr>
              <a:defRPr sz="24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950F01B5-5A02-CA4D-95BD-261CC18D8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5406231" cy="5411787"/>
          </a:xfrm>
        </p:spPr>
        <p:txBody>
          <a:bodyPr/>
          <a:lstStyle>
            <a:lvl1pPr marL="0" indent="0">
              <a:buNone/>
              <a:defRPr sz="32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EBF637-7D55-CF4D-8BA7-A24220266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6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09910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FCF741-FD79-F64C-AA84-A13BD129E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C25E2CC-EF7B-324F-9091-ABCF215D7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08570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67389AA8-858E-E648-A173-5367061B0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17E87F2-2D87-F147-ABEE-59205CF7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4110320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746CB08B-2899-584B-97E6-FA1E742E7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5589" y="0"/>
            <a:ext cx="10837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4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Bildobjekt 16">
            <a:extLst>
              <a:ext uri="{FF2B5EF4-FFF2-40B4-BE49-F238E27FC236}">
                <a16:creationId xmlns:a16="http://schemas.microsoft.com/office/drawing/2014/main" id="{6A8A962E-CAD0-E542-88E9-09151E7EEC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61228" y="5928831"/>
            <a:ext cx="435334" cy="416407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7F680E88-EA70-4141-80B0-3FE85691D03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984BA8CE-E450-4642-B050-7CB9F84C2CE2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  <p:sp>
        <p:nvSpPr>
          <p:cNvPr id="3" name="Platshållare för bildnummer 5">
            <a:extLst>
              <a:ext uri="{FF2B5EF4-FFF2-40B4-BE49-F238E27FC236}">
                <a16:creationId xmlns:a16="http://schemas.microsoft.com/office/drawing/2014/main" id="{72B40C6F-E792-85D1-6584-FC37170AC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CB5EC9FE-81D2-677E-14D8-5CFF40DF79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7BB91F3D-6489-7052-885D-7B17335FBB9C}"/>
              </a:ext>
            </a:extLst>
          </p:cNvPr>
          <p:cNvSpPr txBox="1"/>
          <p:nvPr userDrawn="1"/>
        </p:nvSpPr>
        <p:spPr>
          <a:xfrm>
            <a:off x="4320776" y="5605661"/>
            <a:ext cx="3550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#yaösterbotten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C46525DF-9E26-C267-D920-76EF79C190B8}"/>
              </a:ext>
            </a:extLst>
          </p:cNvPr>
          <p:cNvSpPr txBox="1"/>
          <p:nvPr userDrawn="1"/>
        </p:nvSpPr>
        <p:spPr>
          <a:xfrm>
            <a:off x="2431923" y="2520321"/>
            <a:ext cx="7717688" cy="191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Samkommunen Svenska Österbottens förbund för utbildning och kultur (SÖFUK) upprätthåller Yrkesakademin i Österbotten, Wasa Teater och KulturÖsterbotten. </a:t>
            </a:r>
          </a:p>
          <a:p>
            <a:pPr algn="ctr">
              <a:lnSpc>
                <a:spcPct val="150000"/>
              </a:lnSpc>
            </a:pPr>
            <a:endParaRPr lang="sv-FI" sz="1000" b="0" i="0" u="none" strike="noStrike" dirty="0">
              <a:solidFill>
                <a:schemeClr val="tx1"/>
              </a:solidFill>
              <a:effectLst/>
              <a:latin typeface="Montserrat" pitchFamily="2" charset="77"/>
            </a:endParaRPr>
          </a:p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Kuntayhtymä Svenska Österbottens förbund för utbildning och kultur (SÖFUK) ylläpitää Yrkesakademin i </a:t>
            </a:r>
          </a:p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Österbotten -ammattiopistoa, Wasa Teater -alueteatteria sekä KulturÖsterbotten -kulttuuriyksikköä. </a:t>
            </a:r>
          </a:p>
          <a:p>
            <a:pPr algn="ctr">
              <a:lnSpc>
                <a:spcPct val="150000"/>
              </a:lnSpc>
            </a:pPr>
            <a:endParaRPr lang="sv-FI" sz="1000" b="0" i="0" u="none" strike="noStrike" dirty="0">
              <a:solidFill>
                <a:schemeClr val="tx1"/>
              </a:solidFill>
              <a:effectLst/>
              <a:latin typeface="Montserrat" pitchFamily="2" charset="77"/>
            </a:endParaRPr>
          </a:p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The federation of Swedish Ostrobothnia for education and culture (SÖFUK) maintains the vocational college Yrkesakademin i Österbotten, the theatre Wasa Teater and the cultural organization KulturÖsterbotten.</a:t>
            </a:r>
            <a:endParaRPr lang="sv-FI" sz="1000" b="0" i="0" dirty="0">
              <a:solidFill>
                <a:schemeClr val="tx1"/>
              </a:solidFill>
              <a:latin typeface="Montserrat" pitchFamily="2" charset="77"/>
            </a:endParaRPr>
          </a:p>
        </p:txBody>
      </p:sp>
      <p:pic>
        <p:nvPicPr>
          <p:cNvPr id="8" name="Bildobjekt 7" descr="En bild som visar symbol, Teckensnitt, logotyp, cirkel&#10;&#10;Automatiskt genererad beskrivning">
            <a:extLst>
              <a:ext uri="{FF2B5EF4-FFF2-40B4-BE49-F238E27FC236}">
                <a16:creationId xmlns:a16="http://schemas.microsoft.com/office/drawing/2014/main" id="{0C780073-1437-E533-33C7-D095720CEF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118100" y="5019519"/>
            <a:ext cx="1955800" cy="495300"/>
          </a:xfrm>
          <a:prstGeom prst="rect">
            <a:avLst/>
          </a:prstGeom>
        </p:spPr>
      </p:pic>
      <p:sp>
        <p:nvSpPr>
          <p:cNvPr id="10" name="textruta 9">
            <a:extLst>
              <a:ext uri="{FF2B5EF4-FFF2-40B4-BE49-F238E27FC236}">
                <a16:creationId xmlns:a16="http://schemas.microsoft.com/office/drawing/2014/main" id="{02910572-A263-7DA7-0DF9-22D41C74F744}"/>
              </a:ext>
            </a:extLst>
          </p:cNvPr>
          <p:cNvSpPr txBox="1"/>
          <p:nvPr userDrawn="1"/>
        </p:nvSpPr>
        <p:spPr>
          <a:xfrm>
            <a:off x="3941774" y="944562"/>
            <a:ext cx="43084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60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543391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5B2641-C94D-A54F-BF40-8CB5A21F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77130" cy="1331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 dirty="0"/>
              <a:t>Skriv in rubrik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D84447F-A7DB-3B45-ADF1-61A97624B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604169"/>
            <a:ext cx="10177130" cy="4596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9541211-4474-A140-8D77-EAA7AD874D59}"/>
              </a:ext>
            </a:extLst>
          </p:cNvPr>
          <p:cNvSpPr/>
          <p:nvPr userDrawn="1"/>
        </p:nvSpPr>
        <p:spPr>
          <a:xfrm>
            <a:off x="10809171" y="0"/>
            <a:ext cx="138283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B082ABD5-74A8-3147-AB26-630938373CF7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1025438" y="5865226"/>
            <a:ext cx="992391" cy="668881"/>
          </a:xfrm>
          <a:prstGeom prst="rect">
            <a:avLst/>
          </a:prstGeom>
        </p:spPr>
      </p:pic>
      <p:sp>
        <p:nvSpPr>
          <p:cNvPr id="10" name="textruta 9">
            <a:extLst>
              <a:ext uri="{FF2B5EF4-FFF2-40B4-BE49-F238E27FC236}">
                <a16:creationId xmlns:a16="http://schemas.microsoft.com/office/drawing/2014/main" id="{8D5F3437-77E0-074F-A7D1-B332DFE2CD5E}"/>
              </a:ext>
            </a:extLst>
          </p:cNvPr>
          <p:cNvSpPr txBox="1"/>
          <p:nvPr userDrawn="1"/>
        </p:nvSpPr>
        <p:spPr>
          <a:xfrm>
            <a:off x="4276997" y="6410996"/>
            <a:ext cx="3638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000" dirty="0">
                <a:solidFill>
                  <a:srgbClr val="00ABC8"/>
                </a:solidFill>
                <a:latin typeface="+mn-lt"/>
              </a:rPr>
              <a:t>www.yrkesakademin.fi/english</a:t>
            </a:r>
          </a:p>
        </p:txBody>
      </p:sp>
    </p:spTree>
    <p:extLst>
      <p:ext uri="{BB962C8B-B14F-4D97-AF65-F5344CB8AC3E}">
        <p14:creationId xmlns:p14="http://schemas.microsoft.com/office/powerpoint/2010/main" val="137619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3" r:id="rId4"/>
    <p:sldLayoutId id="2147483660" r:id="rId5"/>
    <p:sldLayoutId id="2147483651" r:id="rId6"/>
    <p:sldLayoutId id="2147483652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5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Neo Sans Pro Medium" panose="020B050403050404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1pPr>
      <a:lvl2pPr marL="577850" indent="-1651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2pPr>
      <a:lvl3pPr marL="933450" indent="-149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4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3pPr>
      <a:lvl4pPr marL="1247775" indent="-1349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4pPr>
      <a:lvl5pPr marL="1562100" indent="-1285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 userDrawn="1">
          <p15:clr>
            <a:srgbClr val="F26B43"/>
          </p15:clr>
        </p15:guide>
        <p15:guide id="3" pos="25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pos="6675" userDrawn="1">
          <p15:clr>
            <a:srgbClr val="F26B43"/>
          </p15:clr>
        </p15:guide>
        <p15:guide id="6" orient="horz" pos="1003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  <p15:guide id="8" pos="6970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  <p15:guide id="10" pos="7514" userDrawn="1">
          <p15:clr>
            <a:srgbClr val="F26B43"/>
          </p15:clr>
        </p15:guide>
        <p15:guide id="11" pos="7242" userDrawn="1">
          <p15:clr>
            <a:srgbClr val="F26B43"/>
          </p15:clr>
        </p15:guide>
        <p15:guide id="12" orient="horz" pos="37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5F1280EE-3458-4347-97FD-D3680C17D5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 dirty="0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F86FD80D-46D3-D941-822D-32C6DACDA9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525834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3E4C4CF-27E9-434F-8B9C-E7A3DC0314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896228B-85E6-F740-9A91-C65EC8E838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295512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E13CE8B-5209-A24B-B394-FA4A4F97B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35BE975-6EBA-E24C-B764-1E1CF3148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631827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3678AA68-961A-B74A-BC41-043AD215E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3C4620D5-797C-1947-902D-D392B3F5B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104326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73CC264-4DBA-5846-84DC-99C72ADE4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611677E-7B2F-FC46-90F8-8B25ECAE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727585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>
            <a:extLst>
              <a:ext uri="{FF2B5EF4-FFF2-40B4-BE49-F238E27FC236}">
                <a16:creationId xmlns:a16="http://schemas.microsoft.com/office/drawing/2014/main" id="{CD6CA2F6-84DB-284E-8AB9-1327A5A4E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4435AA2D-2F01-C74B-BA3C-71460F370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1909109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DB01F07-C4C3-1D40-9288-36BB92A6A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AD2AF8D-7231-914A-BBEA-DE55BB7F00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D7E30A81-EFCE-2A4E-BEE4-40836C2A16C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068429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D80AB3B2-DC98-DA46-80CD-737AD6F6C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E80960F8-8FE9-DA42-8D54-40A13F0E2F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28D498FB-34FA-8F4D-968F-B394D38AA15B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594780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7453AB-E9BF-964D-8B98-E8C23CF68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02F972E-35D7-4047-B074-A30CCE1571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896B06B-F2A7-3241-8EA8-8D2412560F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FF66E504-6980-A144-852D-2546519B0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7720CD7-417D-354A-9FCC-73B3F1BD35B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396164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9179B39-D116-C844-8964-3E5937429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527838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0783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46ED196-2C48-5449-966E-4372394D6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5BB4DBA-22BD-7041-BB4E-192FA1A69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0D2B397-D2F1-7248-B0F6-77BDB064C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292553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16C87AB-E7FF-2F41-B7FD-7DDC51A15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FA594016-84A1-4C44-BABB-2FC710247503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78D29431-0145-AB4E-AA4A-3BF34C1B11F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175065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6869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292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1">
      <a:dk1>
        <a:srgbClr val="002532"/>
      </a:dk1>
      <a:lt1>
        <a:srgbClr val="FFFFFF"/>
      </a:lt1>
      <a:dk2>
        <a:srgbClr val="44546A"/>
      </a:dk2>
      <a:lt2>
        <a:srgbClr val="E7E6E6"/>
      </a:lt2>
      <a:accent1>
        <a:srgbClr val="00ACBA"/>
      </a:accent1>
      <a:accent2>
        <a:srgbClr val="991664"/>
      </a:accent2>
      <a:accent3>
        <a:srgbClr val="A5A5A5"/>
      </a:accent3>
      <a:accent4>
        <a:srgbClr val="002532"/>
      </a:accent4>
      <a:accent5>
        <a:srgbClr val="FF9300"/>
      </a:accent5>
      <a:accent6>
        <a:srgbClr val="000000"/>
      </a:accent6>
      <a:hlink>
        <a:srgbClr val="932092"/>
      </a:hlink>
      <a:folHlink>
        <a:srgbClr val="0432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2</Words>
  <Application>Microsoft Macintosh PowerPoint</Application>
  <PresentationFormat>Bredbild</PresentationFormat>
  <Paragraphs>2</Paragraphs>
  <Slides>15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15</vt:i4>
      </vt:variant>
    </vt:vector>
  </HeadingPairs>
  <TitlesOfParts>
    <vt:vector size="22" baseType="lpstr">
      <vt:lpstr>Arial</vt:lpstr>
      <vt:lpstr>Calibri</vt:lpstr>
      <vt:lpstr>Montserrat</vt:lpstr>
      <vt:lpstr>Neo Sans Pro</vt:lpstr>
      <vt:lpstr>Neo Sans Pro Light</vt:lpstr>
      <vt:lpstr>Neo Sans Pro Medium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Lindahl Nina</dc:creator>
  <cp:lastModifiedBy>Lindahl Nina</cp:lastModifiedBy>
  <cp:revision>46</cp:revision>
  <dcterms:created xsi:type="dcterms:W3CDTF">2020-09-02T07:43:24Z</dcterms:created>
  <dcterms:modified xsi:type="dcterms:W3CDTF">2023-09-07T09:23:38Z</dcterms:modified>
</cp:coreProperties>
</file>