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58" r:id="rId3"/>
    <p:sldId id="259" r:id="rId4"/>
    <p:sldId id="268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72" r:id="rId15"/>
    <p:sldId id="271" r:id="rId16"/>
    <p:sldId id="270" r:id="rId17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5734"/>
    <p:restoredTop sz="94694"/>
  </p:normalViewPr>
  <p:slideViewPr>
    <p:cSldViewPr snapToGrid="0" snapToObjects="1">
      <p:cViewPr varScale="1">
        <p:scale>
          <a:sx n="117" d="100"/>
          <a:sy n="117" d="100"/>
        </p:scale>
        <p:origin x="1040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4" d="100"/>
          <a:sy n="154" d="100"/>
        </p:scale>
        <p:origin x="4696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F8BE431-468D-A640-A2A4-6532A62FE1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2C16E0A-7A2B-CA44-9458-9029CB6048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FF42B-C4C3-B94F-8883-87E6AD0B6EAF}" type="datetime4">
              <a:rPr lang="sv-FI" smtClean="0"/>
              <a:t>7 september 2023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DC1324C-BCE2-2646-BB04-AE572A3C54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7878DCB-FC22-3C47-9569-A8028569EB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FA6F7-7248-D349-ACEA-25610E12480C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05254624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39B2-CBA1-A149-AE41-7F0EC701FF5F}" type="datetime4">
              <a:rPr lang="sv-FI" smtClean="0"/>
              <a:t>7 september 2023</a:t>
            </a:fld>
            <a:endParaRPr lang="sv-FI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FI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0B09C-4919-C941-9D8C-AD90288D3311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90887932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50B09C-4919-C941-9D8C-AD90288D3311}" type="slidenum">
              <a:rPr lang="sv-FI" smtClean="0"/>
              <a:t>1</a:t>
            </a:fld>
            <a:endParaRPr lang="sv-FI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FE282CB9-917F-8E4F-8799-C388F374E1DA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B978A627-AD9A-C543-9FA2-9E252E911AE0}" type="datetime4">
              <a:rPr lang="sv-FI" smtClean="0"/>
              <a:t>7 september 2023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917201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.e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.e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.e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emf"/><Relationship Id="rId5" Type="http://schemas.openxmlformats.org/officeDocument/2006/relationships/image" Target="../media/image6.png"/><Relationship Id="rId10" Type="http://schemas.openxmlformats.org/officeDocument/2006/relationships/image" Target="../media/image1.e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E005DB71-819C-F141-BA13-C20330A7F2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15AE7693-2235-BF4C-97D1-66C8455118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7988" y="5906857"/>
            <a:ext cx="447035" cy="4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1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4" name="Bildobjekt 13" descr="En bild som visar dator, mat, tecken&#10;&#10;Automatiskt genererad beskrivning">
            <a:extLst>
              <a:ext uri="{FF2B5EF4-FFF2-40B4-BE49-F238E27FC236}">
                <a16:creationId xmlns:a16="http://schemas.microsoft.com/office/drawing/2014/main" id="{0D4FD744-71E7-214E-BA4C-BF89FA0463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067" y="146297"/>
            <a:ext cx="4234699" cy="1194997"/>
          </a:xfrm>
          <a:prstGeom prst="rect">
            <a:avLst/>
          </a:prstGeom>
        </p:spPr>
      </p:pic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8FFD53A-5E03-694B-BEB9-A4FC1D1960E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89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 dirty="0"/>
              <a:t>www.yrkesakademin.fi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9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4" name="Bildobjekt 13" descr="En bild som visar dator, mat, tecken&#10;&#10;Automatiskt genererad beskrivning">
            <a:extLst>
              <a:ext uri="{FF2B5EF4-FFF2-40B4-BE49-F238E27FC236}">
                <a16:creationId xmlns:a16="http://schemas.microsoft.com/office/drawing/2014/main" id="{0D4FD744-71E7-214E-BA4C-BF89FA0463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067" y="146297"/>
            <a:ext cx="4234699" cy="1194997"/>
          </a:xfrm>
          <a:prstGeom prst="rect">
            <a:avLst/>
          </a:prstGeom>
        </p:spPr>
      </p:pic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8FFD53A-5E03-694B-BEB9-A4FC1D1960E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19" name="Platshållare för innehåll 2">
            <a:extLst>
              <a:ext uri="{FF2B5EF4-FFF2-40B4-BE49-F238E27FC236}">
                <a16:creationId xmlns:a16="http://schemas.microsoft.com/office/drawing/2014/main" id="{C0F95046-82ED-4347-916B-9FE6C0EB4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604169"/>
            <a:ext cx="10177130" cy="4596606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63023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Rubrik och innehå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objekt 6">
            <a:extLst>
              <a:ext uri="{FF2B5EF4-FFF2-40B4-BE49-F238E27FC236}">
                <a16:creationId xmlns:a16="http://schemas.microsoft.com/office/drawing/2014/main" id="{C3D73782-6F19-8F4B-AB3E-F607AE73FD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1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C240205-7AC4-E74B-9494-9BA540898594}"/>
              </a:ext>
            </a:extLst>
          </p:cNvPr>
          <p:cNvSpPr/>
          <p:nvPr userDrawn="1"/>
        </p:nvSpPr>
        <p:spPr>
          <a:xfrm>
            <a:off x="0" y="1278732"/>
            <a:ext cx="12192000" cy="44577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79B7FB2-8705-7C49-831C-19DC6D9D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Neo Sans Pro" panose="020B0504030504040204" pitchFamily="34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0340EEB-F718-B243-9ABA-F1410FB9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06A75C2-7EA5-A749-A7CB-09ED9C7B1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5EE0E27-D2DC-E74F-BC54-9FB6D53C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A68DF9DD-F563-3E4D-8151-9988E08AA5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64875" y="5913438"/>
            <a:ext cx="863600" cy="67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67B4DF-EF59-434A-A159-5C0F783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62F816-6A6E-5245-BEF7-05EB4AE1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2884BC-B244-F846-81D0-7048991B0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31908CF-5272-9B4A-9231-774C5AC3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323F073-AF53-984E-BF77-08DD1516302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35306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47599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4" name="Bildobjekt 13" descr="En bild som visar dator, mat, tecken&#10;&#10;Automatiskt genererad beskrivning">
            <a:extLst>
              <a:ext uri="{FF2B5EF4-FFF2-40B4-BE49-F238E27FC236}">
                <a16:creationId xmlns:a16="http://schemas.microsoft.com/office/drawing/2014/main" id="{0D4FD744-71E7-214E-BA4C-BF89FA0463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067" y="146297"/>
            <a:ext cx="4234699" cy="1194997"/>
          </a:xfrm>
          <a:prstGeom prst="rect">
            <a:avLst/>
          </a:prstGeom>
        </p:spPr>
      </p:pic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8FFD53A-5E03-694B-BEB9-A4FC1D1960E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21" name="Platshållare för innehåll 2">
            <a:extLst>
              <a:ext uri="{FF2B5EF4-FFF2-40B4-BE49-F238E27FC236}">
                <a16:creationId xmlns:a16="http://schemas.microsoft.com/office/drawing/2014/main" id="{77CE99C1-CDF2-CA49-94F5-93007729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612237"/>
            <a:ext cx="4849812" cy="45885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23" name="Platshållare för innehåll 2">
            <a:extLst>
              <a:ext uri="{FF2B5EF4-FFF2-40B4-BE49-F238E27FC236}">
                <a16:creationId xmlns:a16="http://schemas.microsoft.com/office/drawing/2014/main" id="{A6762D99-C2B1-734B-9152-4ADA0E728FB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28494" y="1614310"/>
            <a:ext cx="4849812" cy="3897314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039816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7C89E1-1350-4D44-8E53-887129C3A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79CF52-4222-154C-9446-E006869FD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E084E39-3B55-394A-B96B-FB7F965B6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272D977-FF7E-8B44-8603-DA0DC1B87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E91089F-EC02-6D4B-820C-868EA98FE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80413174-AF14-674D-A254-4630A0D35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ED992A9-219C-794E-A4DD-3481B700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D3C20AB-068D-DF42-BFB5-6A52BAD2A1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42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56E6D5-8416-9B4E-B817-DF8F6A5C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14BDF52-030A-F647-AEE1-F6EB7CDC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2268FE5-E52E-AD4F-9383-B9F447B96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786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8129FB8-8F47-F349-B466-4C4AE5C9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CC6B33C-CF00-7349-94FD-0DA1C47C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895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objekt 17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894A02F-DA0B-1E4E-988E-EE0BE035B1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pic>
        <p:nvPicPr>
          <p:cNvPr id="9" name="Bildobjekt 8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CAE4DCD0-881C-DA46-9993-B18A2EF5677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57521" y="4366244"/>
            <a:ext cx="789510" cy="746834"/>
          </a:xfrm>
          <a:prstGeom prst="rect">
            <a:avLst/>
          </a:prstGeom>
        </p:spPr>
      </p:pic>
      <p:pic>
        <p:nvPicPr>
          <p:cNvPr id="10" name="Bildobjekt 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ECCDB12F-FB4A-F244-9DB1-0643D9A0BC1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277406" y="3676642"/>
            <a:ext cx="695691" cy="658086"/>
          </a:xfrm>
          <a:prstGeom prst="rect">
            <a:avLst/>
          </a:prstGeom>
        </p:spPr>
      </p:pic>
      <p:pic>
        <p:nvPicPr>
          <p:cNvPr id="11" name="Bildobjekt 10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9BA3A04F-42DD-9449-B5E4-B54E42DF98D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70224" y="5405176"/>
            <a:ext cx="4635500" cy="1600200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4AFF733D-7619-1049-9A9B-0C48143151A4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046895" y="5084736"/>
            <a:ext cx="684562" cy="8001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72558175-DB80-9B4F-A526-15CCF895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81431" cy="129767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2CD0DF0-9421-D546-A126-7B1B538F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10" y="1610441"/>
            <a:ext cx="6281551" cy="4590334"/>
          </a:xfrm>
        </p:spPr>
        <p:txBody>
          <a:bodyPr/>
          <a:lstStyle>
            <a:lvl1pPr>
              <a:defRPr sz="1800" b="0" i="0">
                <a:latin typeface="Neo Sans Pro" panose="020B0504030504040204" pitchFamily="34" charset="77"/>
              </a:defRPr>
            </a:lvl1pPr>
            <a:lvl2pPr marL="449263" indent="-122238">
              <a:tabLst/>
              <a:defRPr sz="1600" b="0" i="0">
                <a:latin typeface="Neo Sans Pro" panose="020B0504030504040204" pitchFamily="34" charset="77"/>
              </a:defRPr>
            </a:lvl2pPr>
            <a:lvl3pPr marL="804863" indent="-106363">
              <a:tabLst/>
              <a:defRPr sz="1400" b="0" i="0">
                <a:latin typeface="Neo Sans Pro" panose="020B0504030504040204" pitchFamily="34" charset="77"/>
              </a:defRPr>
            </a:lvl3pPr>
            <a:lvl4pPr marL="1112838" indent="-93663">
              <a:tabLst/>
              <a:defRPr sz="1200" b="0" i="0">
                <a:latin typeface="Neo Sans Pro" panose="020B0504030504040204" pitchFamily="34" charset="77"/>
              </a:defRPr>
            </a:lvl4pPr>
            <a:lvl5pPr marL="1382713" indent="-127000">
              <a:tabLst/>
              <a:defRPr sz="1200" b="0" i="0">
                <a:latin typeface="Neo Sans Pro" panose="020B0504030504040204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7EEC3A4-A8FB-C440-91ED-85E41F05E3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4648" y="1631804"/>
            <a:ext cx="3204771" cy="372014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00D5BA1-AC15-9144-939A-0585B0A0C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ED086A7-1217-EA4F-A6F5-26462776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4" name="Bildobjekt 13" descr="En bild som visar lampa&#10;&#10;Automatiskt genererad beskrivning">
            <a:extLst>
              <a:ext uri="{FF2B5EF4-FFF2-40B4-BE49-F238E27FC236}">
                <a16:creationId xmlns:a16="http://schemas.microsoft.com/office/drawing/2014/main" id="{E4C75ADA-F44A-A04B-853C-5A746B0C9C6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27512" y="2057400"/>
            <a:ext cx="2249399" cy="2127810"/>
          </a:xfrm>
          <a:prstGeom prst="rect">
            <a:avLst/>
          </a:prstGeom>
        </p:spPr>
      </p:pic>
      <p:pic>
        <p:nvPicPr>
          <p:cNvPr id="15" name="Bildobjekt 14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6D3895FA-EB26-6E40-8789-063A322E5DD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731660" y="5816508"/>
            <a:ext cx="426216" cy="403177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B2EECC79-47B4-D848-8F2C-A4B2BFC4F5FD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2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62A316-E378-8A45-A96A-C1FEA895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/>
          <a:lstStyle>
            <a:lvl1pPr>
              <a:defRPr sz="24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950F01B5-5A02-CA4D-95BD-261CC18D8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5406231" cy="5411787"/>
          </a:xfrm>
        </p:spPr>
        <p:txBody>
          <a:bodyPr/>
          <a:lstStyle>
            <a:lvl1pPr marL="0" indent="0">
              <a:buNone/>
              <a:defRPr sz="32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EBF637-7D55-CF4D-8BA7-A24220266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A35F1D2-BF78-954C-9AD9-C91E6339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BA23CC-CF4B-5A4B-A62C-184440A5A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9910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FCF741-FD79-F64C-AA84-A13BD129E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C25E2CC-EF7B-324F-9091-ABCF215D7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37890B0-C3DA-C54C-AFAC-65618A0D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B426F31F-3C7D-4B46-B487-F57317025435}" type="datetime1">
              <a:rPr lang="sv-FI" smtClean="0"/>
              <a:t>2023-09-07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C363C70-9CD7-304B-973A-FD12967F9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012072E-5CF9-E54D-ADAF-023EFF74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08570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67389AA8-858E-E648-A173-5367061B0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17E87F2-2D87-F147-ABEE-59205CF7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EA421B3-BD50-1442-AD2F-9D82A8A99A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99C04644-90A3-834D-A173-91A797E0DA28}" type="datetime1">
              <a:rPr lang="sv-FI" smtClean="0"/>
              <a:t>2023-09-07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A2AFD6F-F853-B04C-ACDD-E605EDFE8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B702710-79E9-AD4E-BB49-642164FFA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4110320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Bildobjekt 33" descr="En bild som visar skärm, håller, tittar, framsida&#10;&#10;Automatiskt genererad beskrivning">
            <a:extLst>
              <a:ext uri="{FF2B5EF4-FFF2-40B4-BE49-F238E27FC236}">
                <a16:creationId xmlns:a16="http://schemas.microsoft.com/office/drawing/2014/main" id="{2115EFA9-BD88-4B47-9795-D0AD94FA0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7504" y="5511624"/>
            <a:ext cx="4491215" cy="1635300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4" name="Bildobjekt 13" descr="En bild som visar dator, mat, tecken&#10;&#10;Automatiskt genererad beskrivning">
            <a:extLst>
              <a:ext uri="{FF2B5EF4-FFF2-40B4-BE49-F238E27FC236}">
                <a16:creationId xmlns:a16="http://schemas.microsoft.com/office/drawing/2014/main" id="{0D4FD744-71E7-214E-BA4C-BF89FA0463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067" y="146297"/>
            <a:ext cx="4234699" cy="1194997"/>
          </a:xfrm>
          <a:prstGeom prst="rect">
            <a:avLst/>
          </a:prstGeom>
        </p:spPr>
      </p:pic>
      <p:pic>
        <p:nvPicPr>
          <p:cNvPr id="16" name="Bildobjekt 15" descr="En bild som visar lampa&#10;&#10;Automatiskt genererad beskrivning">
            <a:extLst>
              <a:ext uri="{FF2B5EF4-FFF2-40B4-BE49-F238E27FC236}">
                <a16:creationId xmlns:a16="http://schemas.microsoft.com/office/drawing/2014/main" id="{45541D1C-354C-0B4C-8C7D-5451ADB8A29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034209" y="889475"/>
            <a:ext cx="2723782" cy="2576551"/>
          </a:xfrm>
          <a:prstGeom prst="rect">
            <a:avLst/>
          </a:prstGeom>
        </p:spPr>
      </p:pic>
      <p:pic>
        <p:nvPicPr>
          <p:cNvPr id="18" name="Bildobjekt 17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7097BC60-737D-174A-9C91-84626638760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76215" y="4363330"/>
            <a:ext cx="789510" cy="746834"/>
          </a:xfrm>
          <a:prstGeom prst="rect">
            <a:avLst/>
          </a:prstGeom>
        </p:spPr>
      </p:pic>
      <p:pic>
        <p:nvPicPr>
          <p:cNvPr id="20" name="Bildobjekt 19" descr="En bild som visar praktklocka, transport, flygplan&#10;&#10;Automatiskt genererad beskrivning">
            <a:extLst>
              <a:ext uri="{FF2B5EF4-FFF2-40B4-BE49-F238E27FC236}">
                <a16:creationId xmlns:a16="http://schemas.microsoft.com/office/drawing/2014/main" id="{59250B56-D58B-5140-9AD7-C06D3241EBE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396100" y="3673728"/>
            <a:ext cx="695691" cy="658086"/>
          </a:xfrm>
          <a:prstGeom prst="rect">
            <a:avLst/>
          </a:prstGeom>
        </p:spPr>
      </p:pic>
      <p:pic>
        <p:nvPicPr>
          <p:cNvPr id="22" name="Bildobjekt 21" descr="En bild som visar transport, praktklocka, flygplan&#10;&#10;Automatiskt genererad beskrivning">
            <a:extLst>
              <a:ext uri="{FF2B5EF4-FFF2-40B4-BE49-F238E27FC236}">
                <a16:creationId xmlns:a16="http://schemas.microsoft.com/office/drawing/2014/main" id="{409491C3-33DB-C846-B5A6-431272D306E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62959" y="5534048"/>
            <a:ext cx="426216" cy="403177"/>
          </a:xfrm>
          <a:prstGeom prst="rect">
            <a:avLst/>
          </a:prstGeom>
        </p:spPr>
      </p:pic>
      <p:pic>
        <p:nvPicPr>
          <p:cNvPr id="32" name="Bildobjekt 31" descr="En bild som visar klocka, tecken, rum&#10;&#10;Automatiskt genererad beskrivning">
            <a:extLst>
              <a:ext uri="{FF2B5EF4-FFF2-40B4-BE49-F238E27FC236}">
                <a16:creationId xmlns:a16="http://schemas.microsoft.com/office/drawing/2014/main" id="{24903B35-F098-AE43-BD90-F8D5D7BDC811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6588918" y="5402262"/>
            <a:ext cx="4635500" cy="1600200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0BBF1A6-2A40-5940-9FF1-2951EC1A3D0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1165589" y="5081822"/>
            <a:ext cx="684562" cy="800100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8FFD53A-5E03-694B-BEB9-A4FC1D1960E0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905649F9-71FC-150D-2F16-D33A712937BA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986649" y="371529"/>
            <a:ext cx="8863133" cy="626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329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746CB08B-2899-584B-97E6-FA1E742E7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5589" y="0"/>
            <a:ext cx="108592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42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E005DB71-819C-F141-BA13-C20330A7F2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6A8A962E-CAD0-E542-88E9-09151E7EEC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3" name="Platshållare för sidfot 4">
            <a:extLst>
              <a:ext uri="{FF2B5EF4-FFF2-40B4-BE49-F238E27FC236}">
                <a16:creationId xmlns:a16="http://schemas.microsoft.com/office/drawing/2014/main" id="{EAEFAD9E-41FC-7153-7D12-4BB47EBE2C83}"/>
              </a:ext>
            </a:extLst>
          </p:cNvPr>
          <p:cNvSpPr txBox="1">
            <a:spLocks/>
          </p:cNvSpPr>
          <p:nvPr userDrawn="1"/>
        </p:nvSpPr>
        <p:spPr>
          <a:xfrm>
            <a:off x="4038600" y="63452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sv-FI"/>
            </a:defPPr>
            <a:lvl1pPr marL="0" algn="ctr" defTabSz="914400" rtl="0" eaLnBrk="1" latinLnBrk="0" hangingPunct="1">
              <a:defRPr sz="1000" b="0" i="0" kern="1200">
                <a:solidFill>
                  <a:schemeClr val="accent1"/>
                </a:solidFill>
                <a:latin typeface="Neo Sans Pro" panose="020B0504030504040204" pitchFamily="34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5">
            <a:extLst>
              <a:ext uri="{FF2B5EF4-FFF2-40B4-BE49-F238E27FC236}">
                <a16:creationId xmlns:a16="http://schemas.microsoft.com/office/drawing/2014/main" id="{98048AC2-6032-67FC-4A0D-3F28D1F3E868}"/>
              </a:ext>
            </a:extLst>
          </p:cNvPr>
          <p:cNvSpPr txBox="1">
            <a:spLocks/>
          </p:cNvSpPr>
          <p:nvPr userDrawn="1"/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sv-FI"/>
            </a:defPPr>
            <a:lvl1pPr marL="0" algn="l" defTabSz="914400" rtl="0" eaLnBrk="1" latinLnBrk="0" hangingPunct="1">
              <a:defRPr sz="1000" b="0" i="0" kern="1200">
                <a:solidFill>
                  <a:schemeClr val="accent1"/>
                </a:solidFill>
                <a:latin typeface="Neo Sans Pro" panose="020B0504030504040204" pitchFamily="34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0445D8C-4DB6-2326-4177-0F64CF2EBD4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12" name="textruta 11">
            <a:extLst>
              <a:ext uri="{FF2B5EF4-FFF2-40B4-BE49-F238E27FC236}">
                <a16:creationId xmlns:a16="http://schemas.microsoft.com/office/drawing/2014/main" id="{B355E299-5CA5-74B7-9717-12C70B9F0B4D}"/>
              </a:ext>
            </a:extLst>
          </p:cNvPr>
          <p:cNvSpPr txBox="1"/>
          <p:nvPr userDrawn="1"/>
        </p:nvSpPr>
        <p:spPr>
          <a:xfrm>
            <a:off x="4320776" y="5605661"/>
            <a:ext cx="3550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#yaösterbotten</a:t>
            </a: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7BF67610-3EA4-121F-11A8-53B9B0FE6834}"/>
              </a:ext>
            </a:extLst>
          </p:cNvPr>
          <p:cNvSpPr txBox="1"/>
          <p:nvPr userDrawn="1"/>
        </p:nvSpPr>
        <p:spPr>
          <a:xfrm>
            <a:off x="2431923" y="2520321"/>
            <a:ext cx="7717688" cy="191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Samkommunen Svenska Österbottens förbund för utbildning och kultur (SÖFUK) upprätthåller Yrkesakademin i Österbotten, Wasa Teater och KulturÖsterbotten. </a:t>
            </a:r>
          </a:p>
          <a:p>
            <a:pPr algn="ctr">
              <a:lnSpc>
                <a:spcPct val="150000"/>
              </a:lnSpc>
            </a:pPr>
            <a:endParaRPr lang="sv-FI" sz="1000" b="0" i="0" u="none" strike="noStrike" dirty="0">
              <a:solidFill>
                <a:schemeClr val="tx1"/>
              </a:solidFill>
              <a:effectLst/>
              <a:latin typeface="Montserrat" pitchFamily="2" charset="77"/>
            </a:endParaRPr>
          </a:p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Kuntayhtymä Svenska Österbottens förbund för utbildning och kultur (SÖFUK) ylläpitää Yrkesakademin i </a:t>
            </a:r>
          </a:p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Österbotten -ammattiopistoa, Wasa Teater -alueteatteria sekä KulturÖsterbotten -kulttuuriyksikköä. </a:t>
            </a:r>
          </a:p>
          <a:p>
            <a:pPr algn="ctr">
              <a:lnSpc>
                <a:spcPct val="150000"/>
              </a:lnSpc>
            </a:pPr>
            <a:endParaRPr lang="sv-FI" sz="1000" b="0" i="0" u="none" strike="noStrike" dirty="0">
              <a:solidFill>
                <a:schemeClr val="tx1"/>
              </a:solidFill>
              <a:effectLst/>
              <a:latin typeface="Montserrat" pitchFamily="2" charset="77"/>
            </a:endParaRPr>
          </a:p>
          <a:p>
            <a:pPr algn="ctr">
              <a:lnSpc>
                <a:spcPct val="150000"/>
              </a:lnSpc>
            </a:pPr>
            <a:r>
              <a:rPr lang="sv-FI" sz="10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The federation of Swedish Ostrobothnia for education and culture (SÖFUK) maintains the vocational college Yrkesakademin i Österbotten, the theatre Wasa Teater and the cultural organization KulturÖsterbotten.</a:t>
            </a:r>
            <a:endParaRPr lang="sv-FI" sz="1000" b="0" i="0" dirty="0">
              <a:solidFill>
                <a:schemeClr val="tx1"/>
              </a:solidFill>
              <a:latin typeface="Montserrat" pitchFamily="2" charset="77"/>
            </a:endParaRPr>
          </a:p>
        </p:txBody>
      </p:sp>
      <p:pic>
        <p:nvPicPr>
          <p:cNvPr id="15" name="Bildobjekt 14" descr="En bild som visar symbol, Teckensnitt, logotyp, cirkel&#10;&#10;Automatiskt genererad beskrivning">
            <a:extLst>
              <a:ext uri="{FF2B5EF4-FFF2-40B4-BE49-F238E27FC236}">
                <a16:creationId xmlns:a16="http://schemas.microsoft.com/office/drawing/2014/main" id="{AF1A5875-3810-0BCE-A2AF-E7A9EE6821A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118100" y="5019519"/>
            <a:ext cx="1955800" cy="495300"/>
          </a:xfrm>
          <a:prstGeom prst="rect">
            <a:avLst/>
          </a:prstGeom>
        </p:spPr>
      </p:pic>
      <p:sp>
        <p:nvSpPr>
          <p:cNvPr id="16" name="textruta 15">
            <a:extLst>
              <a:ext uri="{FF2B5EF4-FFF2-40B4-BE49-F238E27FC236}">
                <a16:creationId xmlns:a16="http://schemas.microsoft.com/office/drawing/2014/main" id="{881CE102-B3BC-15EB-7439-658664846CDF}"/>
              </a:ext>
            </a:extLst>
          </p:cNvPr>
          <p:cNvSpPr txBox="1"/>
          <p:nvPr userDrawn="1"/>
        </p:nvSpPr>
        <p:spPr>
          <a:xfrm>
            <a:off x="4415602" y="944562"/>
            <a:ext cx="3550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60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1543391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5B2641-C94D-A54F-BF40-8CB5A21F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77130" cy="1331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 dirty="0"/>
              <a:t>Skriv in rubrik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D84447F-A7DB-3B45-ADF1-61A97624B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604169"/>
            <a:ext cx="10177130" cy="4596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D15D1C0-97CA-7049-A950-58C3E033E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452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92DE2FC-6950-7043-85BC-79724B46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9541211-4474-A140-8D77-EAA7AD874D59}"/>
              </a:ext>
            </a:extLst>
          </p:cNvPr>
          <p:cNvSpPr/>
          <p:nvPr userDrawn="1"/>
        </p:nvSpPr>
        <p:spPr>
          <a:xfrm>
            <a:off x="10809171" y="0"/>
            <a:ext cx="138283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CB1E756E-2C7F-E545-81CE-8F08C55E3B1F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9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3" r:id="rId4"/>
    <p:sldLayoutId id="2147483660" r:id="rId5"/>
    <p:sldLayoutId id="2147483651" r:id="rId6"/>
    <p:sldLayoutId id="2147483652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7" r:id="rId16"/>
    <p:sldLayoutId id="2147483666" r:id="rId17"/>
    <p:sldLayoutId id="2147483665" r:id="rId1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Neo Sans Pro Medium" panose="020B050403050404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1pPr>
      <a:lvl2pPr marL="577850" indent="-1651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2pPr>
      <a:lvl3pPr marL="933450" indent="-149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4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3pPr>
      <a:lvl4pPr marL="1247775" indent="-1349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4pPr>
      <a:lvl5pPr marL="1562100" indent="-1285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 userDrawn="1">
          <p15:clr>
            <a:srgbClr val="F26B43"/>
          </p15:clr>
        </p15:guide>
        <p15:guide id="3" pos="25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pos="6675" userDrawn="1">
          <p15:clr>
            <a:srgbClr val="F26B43"/>
          </p15:clr>
        </p15:guide>
        <p15:guide id="6" orient="horz" pos="1003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  <p15:guide id="8" pos="6970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  <p15:guide id="10" pos="7514" userDrawn="1">
          <p15:clr>
            <a:srgbClr val="F26B43"/>
          </p15:clr>
        </p15:guide>
        <p15:guide id="11" pos="7242" userDrawn="1">
          <p15:clr>
            <a:srgbClr val="F26B43"/>
          </p15:clr>
        </p15:guide>
        <p15:guide id="12" orient="horz" pos="37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5F1280EE-3458-4347-97FD-D3680C17D5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 dirty="0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F86FD80D-46D3-D941-822D-32C6DACDA9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D47B4813-681F-8845-A729-10E7BB4D2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47E9FBD-F029-144A-B9F2-D88F01FAA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525834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3E4C4CF-27E9-434F-8B9C-E7A3DC0314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896228B-85E6-F740-9A91-C65EC8E838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412F5D0-2291-A244-8F12-3EB0CD96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1DA2BFC-478F-5E4C-956D-9AD03C9E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2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2295512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E13CE8B-5209-A24B-B394-FA4A4F97B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35BE975-6EBA-E24C-B764-1E1CF3148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B8228B29-CC61-1B41-BE10-515E6E9C7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95A76DA9-CE64-6145-9619-9298AB013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3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631827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21BDC8C5-5D34-D144-B782-43FAEFE6D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A8FA0807-2279-5F4F-928C-A20CA69CB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4</a:t>
            </a:fld>
            <a:endParaRPr lang="sv-FI" dirty="0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3678AA68-961A-B74A-BC41-043AD215E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3C4620D5-797C-1947-902D-D392B3F5B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104326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73CC264-4DBA-5846-84DC-99C72ADE4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611677E-7B2F-FC46-90F8-8B25ECAE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DA60A30-5322-B14D-AF3A-F1E039305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42817661-BD1E-4D4B-861F-E76D280D5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5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727585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>
            <a:extLst>
              <a:ext uri="{FF2B5EF4-FFF2-40B4-BE49-F238E27FC236}">
                <a16:creationId xmlns:a16="http://schemas.microsoft.com/office/drawing/2014/main" id="{CD6CA2F6-84DB-284E-8AB9-1327A5A4E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41D5A6E7-1EB2-2C48-A0A8-5C07AFEA4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7DE41F84-CCA9-9C47-8340-38ADEF066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6</a:t>
            </a:fld>
            <a:endParaRPr lang="sv-FI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4435AA2D-2F01-C74B-BA3C-71460F370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1909109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DB01F07-C4C3-1D40-9288-36BB92A6A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AD2AF8D-7231-914A-BBEA-DE55BB7F00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55F876B-D484-E440-AF8D-A27F8DBDE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7FD3CDB-54BF-674B-B06A-1AB4D7AB6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7</a:t>
            </a:fld>
            <a:endParaRPr lang="sv-FI" dirty="0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D7E30A81-EFCE-2A4E-BEE4-40836C2A16C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068429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A6ED02EB-6D80-134E-87DC-C1E5FF816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349EAA88-49CE-5A42-845C-2ABD7DB42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8</a:t>
            </a:fld>
            <a:endParaRPr lang="sv-FI" dirty="0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D80AB3B2-DC98-DA46-80CD-737AD6F6C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E80960F8-8FE9-DA42-8D54-40A13F0E2F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28D498FB-34FA-8F4D-968F-B394D38AA15B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594780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7453AB-E9BF-964D-8B98-E8C23CF68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02F972E-35D7-4047-B074-A30CCE1571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896B06B-F2A7-3241-8EA8-8D2412560F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FF66E504-6980-A144-852D-2546519B0E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7720CD7-417D-354A-9FCC-73B3F1BD35B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7" name="Platshållare för sidfot 6">
            <a:extLst>
              <a:ext uri="{FF2B5EF4-FFF2-40B4-BE49-F238E27FC236}">
                <a16:creationId xmlns:a16="http://schemas.microsoft.com/office/drawing/2014/main" id="{B72E3A40-E3F3-1149-B2E9-43786654C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8" name="Platshållare för bildnummer 7">
            <a:extLst>
              <a:ext uri="{FF2B5EF4-FFF2-40B4-BE49-F238E27FC236}">
                <a16:creationId xmlns:a16="http://schemas.microsoft.com/office/drawing/2014/main" id="{CB792683-2DF1-4641-91F4-C5E9CB465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9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396164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9179B39-D116-C844-8964-3E5937429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1068799-1C27-B64F-9B33-94A890B10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86B4D2B1-F40A-1743-A493-759DBF18B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10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2527838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8C8732E4-244B-8248-837A-E499DD0C8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16871D5D-E170-0D48-A530-A267B13EA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11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990783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46ED196-2C48-5449-966E-4372394D6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5BB4DBA-22BD-7041-BB4E-192FA1A69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0D2B397-D2F1-7248-B0F6-77BDB064C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487222D-211C-6A49-A115-891E756C3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2FC4D2C-F4A0-5C47-AF67-F68E8158D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12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292553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16C87AB-E7FF-2F41-B7FD-7DDC51A15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FA594016-84A1-4C44-BABB-2FC710247503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78D29431-0145-AB4E-AA4A-3BF34C1B11F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0C009D6-4012-314B-9E12-A4D3BCF42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72458F6-0BC6-894E-9744-BE8273224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13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4175065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712A32DE-8977-2279-65AC-1672D977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FD5D50B0-82B4-6DBA-0BFB-7B0E0DAA9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14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569936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6869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EC5FBB44-0373-3449-9AF1-04B94C680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F171C113-D393-AC47-A205-7BBCF7BC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16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5292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1">
      <a:dk1>
        <a:srgbClr val="002532"/>
      </a:dk1>
      <a:lt1>
        <a:srgbClr val="FFFFFF"/>
      </a:lt1>
      <a:dk2>
        <a:srgbClr val="44546A"/>
      </a:dk2>
      <a:lt2>
        <a:srgbClr val="E7E6E6"/>
      </a:lt2>
      <a:accent1>
        <a:srgbClr val="00ACBA"/>
      </a:accent1>
      <a:accent2>
        <a:srgbClr val="991664"/>
      </a:accent2>
      <a:accent3>
        <a:srgbClr val="A5A5A5"/>
      </a:accent3>
      <a:accent4>
        <a:srgbClr val="002532"/>
      </a:accent4>
      <a:accent5>
        <a:srgbClr val="FF9300"/>
      </a:accent5>
      <a:accent6>
        <a:srgbClr val="000000"/>
      </a:accent6>
      <a:hlink>
        <a:srgbClr val="932092"/>
      </a:hlink>
      <a:folHlink>
        <a:srgbClr val="0432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92</Words>
  <Application>Microsoft Macintosh PowerPoint</Application>
  <PresentationFormat>Bredbild</PresentationFormat>
  <Paragraphs>32</Paragraphs>
  <Slides>16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16</vt:i4>
      </vt:variant>
    </vt:vector>
  </HeadingPairs>
  <TitlesOfParts>
    <vt:vector size="23" baseType="lpstr">
      <vt:lpstr>Arial</vt:lpstr>
      <vt:lpstr>Calibri</vt:lpstr>
      <vt:lpstr>Montserrat</vt:lpstr>
      <vt:lpstr>Neo Sans Pro</vt:lpstr>
      <vt:lpstr>Neo Sans Pro Light</vt:lpstr>
      <vt:lpstr>Neo Sans Pro Medium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Lindahl Nina</dc:creator>
  <cp:lastModifiedBy>Lindahl Nina</cp:lastModifiedBy>
  <cp:revision>44</cp:revision>
  <dcterms:created xsi:type="dcterms:W3CDTF">2020-09-02T07:43:24Z</dcterms:created>
  <dcterms:modified xsi:type="dcterms:W3CDTF">2023-09-07T09:23:13Z</dcterms:modified>
</cp:coreProperties>
</file>