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6" r:id="rId1"/>
  </p:sldMasterIdLst>
  <p:notesMasterIdLst>
    <p:notesMasterId r:id="rId38"/>
  </p:notesMasterIdLst>
  <p:sldIdLst>
    <p:sldId id="319" r:id="rId2"/>
    <p:sldId id="320" r:id="rId3"/>
    <p:sldId id="260" r:id="rId4"/>
    <p:sldId id="295" r:id="rId5"/>
    <p:sldId id="294" r:id="rId6"/>
    <p:sldId id="261" r:id="rId7"/>
    <p:sldId id="291" r:id="rId8"/>
    <p:sldId id="292" r:id="rId9"/>
    <p:sldId id="270" r:id="rId10"/>
    <p:sldId id="297" r:id="rId11"/>
    <p:sldId id="308" r:id="rId12"/>
    <p:sldId id="315" r:id="rId13"/>
    <p:sldId id="273" r:id="rId14"/>
    <p:sldId id="323" r:id="rId15"/>
    <p:sldId id="321" r:id="rId16"/>
    <p:sldId id="274" r:id="rId17"/>
    <p:sldId id="311" r:id="rId18"/>
    <p:sldId id="313" r:id="rId19"/>
    <p:sldId id="314" r:id="rId20"/>
    <p:sldId id="317" r:id="rId21"/>
    <p:sldId id="324" r:id="rId22"/>
    <p:sldId id="276" r:id="rId23"/>
    <p:sldId id="278" r:id="rId24"/>
    <p:sldId id="280" r:id="rId25"/>
    <p:sldId id="281" r:id="rId26"/>
    <p:sldId id="282" r:id="rId27"/>
    <p:sldId id="262" r:id="rId28"/>
    <p:sldId id="310" r:id="rId29"/>
    <p:sldId id="283" r:id="rId30"/>
    <p:sldId id="284" r:id="rId31"/>
    <p:sldId id="325" r:id="rId32"/>
    <p:sldId id="326" r:id="rId33"/>
    <p:sldId id="327" r:id="rId34"/>
    <p:sldId id="328" r:id="rId35"/>
    <p:sldId id="279" r:id="rId36"/>
    <p:sldId id="256" r:id="rId37"/>
  </p:sldIdLst>
  <p:sldSz cx="24382413" cy="13716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532"/>
    <a:srgbClr val="F6F4F2"/>
    <a:srgbClr val="F2AF2A"/>
    <a:srgbClr val="681126"/>
    <a:srgbClr val="29465B"/>
    <a:srgbClr val="01122B"/>
    <a:srgbClr val="211D20"/>
    <a:srgbClr val="B9233C"/>
    <a:srgbClr val="183E6D"/>
    <a:srgbClr val="D2D9D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734"/>
    <p:restoredTop sz="93991"/>
  </p:normalViewPr>
  <p:slideViewPr>
    <p:cSldViewPr snapToGrid="0" snapToObjects="1">
      <p:cViewPr varScale="1">
        <p:scale>
          <a:sx n="54" d="100"/>
          <a:sy n="54" d="100"/>
        </p:scale>
        <p:origin x="1472" y="2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FI"/>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735BFE6-9A82-5D4F-B3A2-D8D5A7E74E4A}" type="datetimeFigureOut">
              <a:rPr lang="sv-FI" smtClean="0"/>
              <a:t>2024-05-08</a:t>
            </a:fld>
            <a:endParaRPr lang="sv-FI"/>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FI"/>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FI"/>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FI"/>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3BE34D-654C-594E-9463-DAC4DCC09421}" type="slidenum">
              <a:rPr lang="sv-FI" smtClean="0"/>
              <a:t>‹#›</a:t>
            </a:fld>
            <a:endParaRPr lang="sv-FI"/>
          </a:p>
        </p:txBody>
      </p:sp>
    </p:spTree>
    <p:extLst>
      <p:ext uri="{BB962C8B-B14F-4D97-AF65-F5344CB8AC3E}">
        <p14:creationId xmlns:p14="http://schemas.microsoft.com/office/powerpoint/2010/main" val="5721517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FI" dirty="0"/>
          </a:p>
        </p:txBody>
      </p:sp>
      <p:sp>
        <p:nvSpPr>
          <p:cNvPr id="4" name="Platshållare för bildnummer 3"/>
          <p:cNvSpPr>
            <a:spLocks noGrp="1"/>
          </p:cNvSpPr>
          <p:nvPr>
            <p:ph type="sldNum" sz="quarter" idx="5"/>
          </p:nvPr>
        </p:nvSpPr>
        <p:spPr/>
        <p:txBody>
          <a:bodyPr/>
          <a:lstStyle/>
          <a:p>
            <a:fld id="{9B3BE34D-654C-594E-9463-DAC4DCC09421}" type="slidenum">
              <a:rPr lang="sv-FI" smtClean="0"/>
              <a:t>1</a:t>
            </a:fld>
            <a:endParaRPr lang="sv-FI"/>
          </a:p>
        </p:txBody>
      </p:sp>
    </p:spTree>
    <p:extLst>
      <p:ext uri="{BB962C8B-B14F-4D97-AF65-F5344CB8AC3E}">
        <p14:creationId xmlns:p14="http://schemas.microsoft.com/office/powerpoint/2010/main" val="15374745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FI" dirty="0"/>
          </a:p>
        </p:txBody>
      </p:sp>
      <p:sp>
        <p:nvSpPr>
          <p:cNvPr id="4" name="Platshållare för bildnummer 3"/>
          <p:cNvSpPr>
            <a:spLocks noGrp="1"/>
          </p:cNvSpPr>
          <p:nvPr>
            <p:ph type="sldNum" sz="quarter" idx="5"/>
          </p:nvPr>
        </p:nvSpPr>
        <p:spPr/>
        <p:txBody>
          <a:bodyPr/>
          <a:lstStyle/>
          <a:p>
            <a:fld id="{9B3BE34D-654C-594E-9463-DAC4DCC09421}" type="slidenum">
              <a:rPr lang="sv-FI" smtClean="0"/>
              <a:t>14</a:t>
            </a:fld>
            <a:endParaRPr lang="sv-FI"/>
          </a:p>
        </p:txBody>
      </p:sp>
    </p:spTree>
    <p:extLst>
      <p:ext uri="{BB962C8B-B14F-4D97-AF65-F5344CB8AC3E}">
        <p14:creationId xmlns:p14="http://schemas.microsoft.com/office/powerpoint/2010/main" val="13633819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FI" dirty="0"/>
          </a:p>
        </p:txBody>
      </p:sp>
      <p:sp>
        <p:nvSpPr>
          <p:cNvPr id="4" name="Platshållare för bildnummer 3"/>
          <p:cNvSpPr>
            <a:spLocks noGrp="1"/>
          </p:cNvSpPr>
          <p:nvPr>
            <p:ph type="sldNum" sz="quarter" idx="5"/>
          </p:nvPr>
        </p:nvSpPr>
        <p:spPr/>
        <p:txBody>
          <a:bodyPr/>
          <a:lstStyle/>
          <a:p>
            <a:fld id="{9B3BE34D-654C-594E-9463-DAC4DCC09421}" type="slidenum">
              <a:rPr lang="sv-FI" smtClean="0"/>
              <a:t>15</a:t>
            </a:fld>
            <a:endParaRPr lang="sv-FI"/>
          </a:p>
        </p:txBody>
      </p:sp>
    </p:spTree>
    <p:extLst>
      <p:ext uri="{BB962C8B-B14F-4D97-AF65-F5344CB8AC3E}">
        <p14:creationId xmlns:p14="http://schemas.microsoft.com/office/powerpoint/2010/main" val="32728864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FI" dirty="0"/>
          </a:p>
        </p:txBody>
      </p:sp>
      <p:sp>
        <p:nvSpPr>
          <p:cNvPr id="4" name="Platshållare för bildnummer 3"/>
          <p:cNvSpPr>
            <a:spLocks noGrp="1"/>
          </p:cNvSpPr>
          <p:nvPr>
            <p:ph type="sldNum" sz="quarter" idx="5"/>
          </p:nvPr>
        </p:nvSpPr>
        <p:spPr/>
        <p:txBody>
          <a:bodyPr/>
          <a:lstStyle/>
          <a:p>
            <a:fld id="{9B3BE34D-654C-594E-9463-DAC4DCC09421}" type="slidenum">
              <a:rPr lang="sv-FI" smtClean="0"/>
              <a:t>21</a:t>
            </a:fld>
            <a:endParaRPr lang="sv-FI"/>
          </a:p>
        </p:txBody>
      </p:sp>
    </p:spTree>
    <p:extLst>
      <p:ext uri="{BB962C8B-B14F-4D97-AF65-F5344CB8AC3E}">
        <p14:creationId xmlns:p14="http://schemas.microsoft.com/office/powerpoint/2010/main" val="25384951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FI" dirty="0"/>
          </a:p>
        </p:txBody>
      </p:sp>
      <p:sp>
        <p:nvSpPr>
          <p:cNvPr id="4" name="Platshållare för bildnummer 3"/>
          <p:cNvSpPr>
            <a:spLocks noGrp="1"/>
          </p:cNvSpPr>
          <p:nvPr>
            <p:ph type="sldNum" sz="quarter" idx="5"/>
          </p:nvPr>
        </p:nvSpPr>
        <p:spPr/>
        <p:txBody>
          <a:bodyPr/>
          <a:lstStyle/>
          <a:p>
            <a:fld id="{9B3BE34D-654C-594E-9463-DAC4DCC09421}" type="slidenum">
              <a:rPr lang="sv-FI" smtClean="0"/>
              <a:t>31</a:t>
            </a:fld>
            <a:endParaRPr lang="sv-FI"/>
          </a:p>
        </p:txBody>
      </p:sp>
    </p:spTree>
    <p:extLst>
      <p:ext uri="{BB962C8B-B14F-4D97-AF65-F5344CB8AC3E}">
        <p14:creationId xmlns:p14="http://schemas.microsoft.com/office/powerpoint/2010/main" val="32700662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FI" dirty="0"/>
          </a:p>
        </p:txBody>
      </p:sp>
      <p:sp>
        <p:nvSpPr>
          <p:cNvPr id="4" name="Platshållare för bildnummer 3"/>
          <p:cNvSpPr>
            <a:spLocks noGrp="1"/>
          </p:cNvSpPr>
          <p:nvPr>
            <p:ph type="sldNum" sz="quarter" idx="5"/>
          </p:nvPr>
        </p:nvSpPr>
        <p:spPr/>
        <p:txBody>
          <a:bodyPr/>
          <a:lstStyle/>
          <a:p>
            <a:fld id="{9B3BE34D-654C-594E-9463-DAC4DCC09421}" type="slidenum">
              <a:rPr lang="sv-FI" smtClean="0"/>
              <a:t>32</a:t>
            </a:fld>
            <a:endParaRPr lang="sv-FI"/>
          </a:p>
        </p:txBody>
      </p:sp>
    </p:spTree>
    <p:extLst>
      <p:ext uri="{BB962C8B-B14F-4D97-AF65-F5344CB8AC3E}">
        <p14:creationId xmlns:p14="http://schemas.microsoft.com/office/powerpoint/2010/main" val="39751249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FI" dirty="0"/>
          </a:p>
        </p:txBody>
      </p:sp>
      <p:sp>
        <p:nvSpPr>
          <p:cNvPr id="4" name="Platshållare för bildnummer 3"/>
          <p:cNvSpPr>
            <a:spLocks noGrp="1"/>
          </p:cNvSpPr>
          <p:nvPr>
            <p:ph type="sldNum" sz="quarter" idx="5"/>
          </p:nvPr>
        </p:nvSpPr>
        <p:spPr/>
        <p:txBody>
          <a:bodyPr/>
          <a:lstStyle/>
          <a:p>
            <a:fld id="{9B3BE34D-654C-594E-9463-DAC4DCC09421}" type="slidenum">
              <a:rPr lang="sv-FI" smtClean="0"/>
              <a:t>33</a:t>
            </a:fld>
            <a:endParaRPr lang="sv-FI"/>
          </a:p>
        </p:txBody>
      </p:sp>
    </p:spTree>
    <p:extLst>
      <p:ext uri="{BB962C8B-B14F-4D97-AF65-F5344CB8AC3E}">
        <p14:creationId xmlns:p14="http://schemas.microsoft.com/office/powerpoint/2010/main" val="27614497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FI" dirty="0"/>
          </a:p>
        </p:txBody>
      </p:sp>
      <p:sp>
        <p:nvSpPr>
          <p:cNvPr id="4" name="Platshållare för bildnummer 3"/>
          <p:cNvSpPr>
            <a:spLocks noGrp="1"/>
          </p:cNvSpPr>
          <p:nvPr>
            <p:ph type="sldNum" sz="quarter" idx="5"/>
          </p:nvPr>
        </p:nvSpPr>
        <p:spPr/>
        <p:txBody>
          <a:bodyPr/>
          <a:lstStyle/>
          <a:p>
            <a:fld id="{9B3BE34D-654C-594E-9463-DAC4DCC09421}" type="slidenum">
              <a:rPr lang="sv-FI" smtClean="0"/>
              <a:t>34</a:t>
            </a:fld>
            <a:endParaRPr lang="sv-FI"/>
          </a:p>
        </p:txBody>
      </p:sp>
    </p:spTree>
    <p:extLst>
      <p:ext uri="{BB962C8B-B14F-4D97-AF65-F5344CB8AC3E}">
        <p14:creationId xmlns:p14="http://schemas.microsoft.com/office/powerpoint/2010/main" val="9428769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FI" dirty="0"/>
          </a:p>
        </p:txBody>
      </p:sp>
      <p:sp>
        <p:nvSpPr>
          <p:cNvPr id="4" name="Platshållare för bildnummer 3"/>
          <p:cNvSpPr>
            <a:spLocks noGrp="1"/>
          </p:cNvSpPr>
          <p:nvPr>
            <p:ph type="sldNum" sz="quarter" idx="5"/>
          </p:nvPr>
        </p:nvSpPr>
        <p:spPr/>
        <p:txBody>
          <a:bodyPr/>
          <a:lstStyle/>
          <a:p>
            <a:fld id="{9B3BE34D-654C-594E-9463-DAC4DCC09421}" type="slidenum">
              <a:rPr lang="sv-FI" smtClean="0"/>
              <a:t>36</a:t>
            </a:fld>
            <a:endParaRPr lang="sv-FI"/>
          </a:p>
        </p:txBody>
      </p:sp>
    </p:spTree>
    <p:extLst>
      <p:ext uri="{BB962C8B-B14F-4D97-AF65-F5344CB8AC3E}">
        <p14:creationId xmlns:p14="http://schemas.microsoft.com/office/powerpoint/2010/main" val="34479111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FI" dirty="0"/>
          </a:p>
        </p:txBody>
      </p:sp>
      <p:sp>
        <p:nvSpPr>
          <p:cNvPr id="4" name="Platshållare för bildnummer 3"/>
          <p:cNvSpPr>
            <a:spLocks noGrp="1"/>
          </p:cNvSpPr>
          <p:nvPr>
            <p:ph type="sldNum" sz="quarter" idx="5"/>
          </p:nvPr>
        </p:nvSpPr>
        <p:spPr/>
        <p:txBody>
          <a:bodyPr/>
          <a:lstStyle/>
          <a:p>
            <a:fld id="{9B3BE34D-654C-594E-9463-DAC4DCC09421}" type="slidenum">
              <a:rPr lang="sv-FI" smtClean="0"/>
              <a:t>3</a:t>
            </a:fld>
            <a:endParaRPr lang="sv-FI"/>
          </a:p>
        </p:txBody>
      </p:sp>
    </p:spTree>
    <p:extLst>
      <p:ext uri="{BB962C8B-B14F-4D97-AF65-F5344CB8AC3E}">
        <p14:creationId xmlns:p14="http://schemas.microsoft.com/office/powerpoint/2010/main" val="37135263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FI" dirty="0"/>
          </a:p>
        </p:txBody>
      </p:sp>
      <p:sp>
        <p:nvSpPr>
          <p:cNvPr id="4" name="Platshållare för bildnummer 3"/>
          <p:cNvSpPr>
            <a:spLocks noGrp="1"/>
          </p:cNvSpPr>
          <p:nvPr>
            <p:ph type="sldNum" sz="quarter" idx="5"/>
          </p:nvPr>
        </p:nvSpPr>
        <p:spPr/>
        <p:txBody>
          <a:bodyPr/>
          <a:lstStyle/>
          <a:p>
            <a:fld id="{9B3BE34D-654C-594E-9463-DAC4DCC09421}" type="slidenum">
              <a:rPr lang="sv-FI" smtClean="0"/>
              <a:t>5</a:t>
            </a:fld>
            <a:endParaRPr lang="sv-FI"/>
          </a:p>
        </p:txBody>
      </p:sp>
    </p:spTree>
    <p:extLst>
      <p:ext uri="{BB962C8B-B14F-4D97-AF65-F5344CB8AC3E}">
        <p14:creationId xmlns:p14="http://schemas.microsoft.com/office/powerpoint/2010/main" val="27616039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FI" dirty="0"/>
          </a:p>
        </p:txBody>
      </p:sp>
      <p:sp>
        <p:nvSpPr>
          <p:cNvPr id="4" name="Platshållare för bildnummer 3"/>
          <p:cNvSpPr>
            <a:spLocks noGrp="1"/>
          </p:cNvSpPr>
          <p:nvPr>
            <p:ph type="sldNum" sz="quarter" idx="5"/>
          </p:nvPr>
        </p:nvSpPr>
        <p:spPr/>
        <p:txBody>
          <a:bodyPr/>
          <a:lstStyle/>
          <a:p>
            <a:fld id="{9B3BE34D-654C-594E-9463-DAC4DCC09421}" type="slidenum">
              <a:rPr lang="sv-FI" smtClean="0"/>
              <a:t>6</a:t>
            </a:fld>
            <a:endParaRPr lang="sv-FI"/>
          </a:p>
        </p:txBody>
      </p:sp>
    </p:spTree>
    <p:extLst>
      <p:ext uri="{BB962C8B-B14F-4D97-AF65-F5344CB8AC3E}">
        <p14:creationId xmlns:p14="http://schemas.microsoft.com/office/powerpoint/2010/main" val="3352676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FI" dirty="0"/>
          </a:p>
        </p:txBody>
      </p:sp>
      <p:sp>
        <p:nvSpPr>
          <p:cNvPr id="4" name="Platshållare för bildnummer 3"/>
          <p:cNvSpPr>
            <a:spLocks noGrp="1"/>
          </p:cNvSpPr>
          <p:nvPr>
            <p:ph type="sldNum" sz="quarter" idx="5"/>
          </p:nvPr>
        </p:nvSpPr>
        <p:spPr/>
        <p:txBody>
          <a:bodyPr/>
          <a:lstStyle/>
          <a:p>
            <a:fld id="{9B3BE34D-654C-594E-9463-DAC4DCC09421}" type="slidenum">
              <a:rPr lang="sv-FI" smtClean="0"/>
              <a:t>7</a:t>
            </a:fld>
            <a:endParaRPr lang="sv-FI"/>
          </a:p>
        </p:txBody>
      </p:sp>
    </p:spTree>
    <p:extLst>
      <p:ext uri="{BB962C8B-B14F-4D97-AF65-F5344CB8AC3E}">
        <p14:creationId xmlns:p14="http://schemas.microsoft.com/office/powerpoint/2010/main" val="30255930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FI" dirty="0"/>
          </a:p>
        </p:txBody>
      </p:sp>
      <p:sp>
        <p:nvSpPr>
          <p:cNvPr id="4" name="Platshållare för bildnummer 3"/>
          <p:cNvSpPr>
            <a:spLocks noGrp="1"/>
          </p:cNvSpPr>
          <p:nvPr>
            <p:ph type="sldNum" sz="quarter" idx="5"/>
          </p:nvPr>
        </p:nvSpPr>
        <p:spPr/>
        <p:txBody>
          <a:bodyPr/>
          <a:lstStyle/>
          <a:p>
            <a:fld id="{9B3BE34D-654C-594E-9463-DAC4DCC09421}" type="slidenum">
              <a:rPr lang="sv-FI" smtClean="0"/>
              <a:t>8</a:t>
            </a:fld>
            <a:endParaRPr lang="sv-FI"/>
          </a:p>
        </p:txBody>
      </p:sp>
    </p:spTree>
    <p:extLst>
      <p:ext uri="{BB962C8B-B14F-4D97-AF65-F5344CB8AC3E}">
        <p14:creationId xmlns:p14="http://schemas.microsoft.com/office/powerpoint/2010/main" val="28853776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FI" dirty="0"/>
          </a:p>
        </p:txBody>
      </p:sp>
      <p:sp>
        <p:nvSpPr>
          <p:cNvPr id="4" name="Platshållare för bildnummer 3"/>
          <p:cNvSpPr>
            <a:spLocks noGrp="1"/>
          </p:cNvSpPr>
          <p:nvPr>
            <p:ph type="sldNum" sz="quarter" idx="5"/>
          </p:nvPr>
        </p:nvSpPr>
        <p:spPr/>
        <p:txBody>
          <a:bodyPr/>
          <a:lstStyle/>
          <a:p>
            <a:fld id="{9B3BE34D-654C-594E-9463-DAC4DCC09421}" type="slidenum">
              <a:rPr lang="sv-FI" smtClean="0"/>
              <a:t>9</a:t>
            </a:fld>
            <a:endParaRPr lang="sv-FI"/>
          </a:p>
        </p:txBody>
      </p:sp>
    </p:spTree>
    <p:extLst>
      <p:ext uri="{BB962C8B-B14F-4D97-AF65-F5344CB8AC3E}">
        <p14:creationId xmlns:p14="http://schemas.microsoft.com/office/powerpoint/2010/main" val="36438642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FI" dirty="0"/>
          </a:p>
        </p:txBody>
      </p:sp>
      <p:sp>
        <p:nvSpPr>
          <p:cNvPr id="4" name="Platshållare för bildnummer 3"/>
          <p:cNvSpPr>
            <a:spLocks noGrp="1"/>
          </p:cNvSpPr>
          <p:nvPr>
            <p:ph type="sldNum" sz="quarter" idx="5"/>
          </p:nvPr>
        </p:nvSpPr>
        <p:spPr/>
        <p:txBody>
          <a:bodyPr/>
          <a:lstStyle/>
          <a:p>
            <a:fld id="{9B3BE34D-654C-594E-9463-DAC4DCC09421}" type="slidenum">
              <a:rPr lang="sv-FI" smtClean="0"/>
              <a:t>10</a:t>
            </a:fld>
            <a:endParaRPr lang="sv-FI"/>
          </a:p>
        </p:txBody>
      </p:sp>
    </p:spTree>
    <p:extLst>
      <p:ext uri="{BB962C8B-B14F-4D97-AF65-F5344CB8AC3E}">
        <p14:creationId xmlns:p14="http://schemas.microsoft.com/office/powerpoint/2010/main" val="22813689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FI" dirty="0"/>
          </a:p>
        </p:txBody>
      </p:sp>
      <p:sp>
        <p:nvSpPr>
          <p:cNvPr id="4" name="Platshållare för bildnummer 3"/>
          <p:cNvSpPr>
            <a:spLocks noGrp="1"/>
          </p:cNvSpPr>
          <p:nvPr>
            <p:ph type="sldNum" sz="quarter" idx="5"/>
          </p:nvPr>
        </p:nvSpPr>
        <p:spPr/>
        <p:txBody>
          <a:bodyPr/>
          <a:lstStyle/>
          <a:p>
            <a:fld id="{9B3BE34D-654C-594E-9463-DAC4DCC09421}" type="slidenum">
              <a:rPr lang="sv-FI" smtClean="0"/>
              <a:t>11</a:t>
            </a:fld>
            <a:endParaRPr lang="sv-FI"/>
          </a:p>
        </p:txBody>
      </p:sp>
    </p:spTree>
    <p:extLst>
      <p:ext uri="{BB962C8B-B14F-4D97-AF65-F5344CB8AC3E}">
        <p14:creationId xmlns:p14="http://schemas.microsoft.com/office/powerpoint/2010/main" val="201536805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odern Company Profile Slide 1  ">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E90C4B2D-7D29-41A4-BBCA-0BA6560C83B1}"/>
              </a:ext>
            </a:extLst>
          </p:cNvPr>
          <p:cNvSpPr>
            <a:spLocks noGrp="1"/>
          </p:cNvSpPr>
          <p:nvPr>
            <p:ph type="pic" sz="quarter" idx="10"/>
          </p:nvPr>
        </p:nvSpPr>
        <p:spPr>
          <a:xfrm>
            <a:off x="-1" y="0"/>
            <a:ext cx="24382413" cy="13716000"/>
          </a:xfrm>
          <a:prstGeom prst="rect">
            <a:avLst/>
          </a:prstGeom>
          <a:solidFill>
            <a:schemeClr val="tx1">
              <a:lumMod val="50000"/>
              <a:lumOff val="50000"/>
            </a:schemeClr>
          </a:solidFill>
          <a:ln>
            <a:noFill/>
          </a:ln>
        </p:spPr>
        <p:txBody>
          <a:bodyPr/>
          <a:lstStyle/>
          <a:p>
            <a:endParaRPr lang="en-GB"/>
          </a:p>
        </p:txBody>
      </p:sp>
      <p:sp>
        <p:nvSpPr>
          <p:cNvPr id="5" name="Text Placeholder 4">
            <a:extLst>
              <a:ext uri="{FF2B5EF4-FFF2-40B4-BE49-F238E27FC236}">
                <a16:creationId xmlns:a16="http://schemas.microsoft.com/office/drawing/2014/main" id="{576722C8-5E73-6942-846D-57722B3C505C}"/>
              </a:ext>
            </a:extLst>
          </p:cNvPr>
          <p:cNvSpPr>
            <a:spLocks noGrp="1"/>
          </p:cNvSpPr>
          <p:nvPr>
            <p:ph type="body" sz="quarter" idx="11" hasCustomPrompt="1"/>
          </p:nvPr>
        </p:nvSpPr>
        <p:spPr>
          <a:xfrm>
            <a:off x="1567924" y="3995601"/>
            <a:ext cx="12850175" cy="2491899"/>
          </a:xfrm>
          <a:prstGeom prst="rect">
            <a:avLst/>
          </a:prstGeom>
        </p:spPr>
        <p:txBody>
          <a:bodyPr/>
          <a:lstStyle>
            <a:lvl1pPr marL="0" indent="0">
              <a:buNone/>
              <a:defRPr sz="20000" b="1" spc="-300">
                <a:latin typeface="DaxPro" panose="020B0504030101020102" pitchFamily="34" charset="0"/>
              </a:defRPr>
            </a:lvl1pPr>
          </a:lstStyle>
          <a:p>
            <a:pPr lvl="0"/>
            <a:r>
              <a:rPr lang="en-US" dirty="0"/>
              <a:t>Rubrik</a:t>
            </a:r>
          </a:p>
        </p:txBody>
      </p:sp>
      <p:sp>
        <p:nvSpPr>
          <p:cNvPr id="11" name="Text Placeholder 4">
            <a:extLst>
              <a:ext uri="{FF2B5EF4-FFF2-40B4-BE49-F238E27FC236}">
                <a16:creationId xmlns:a16="http://schemas.microsoft.com/office/drawing/2014/main" id="{464C8E67-8319-FD48-8D60-3E93E864D4B6}"/>
              </a:ext>
            </a:extLst>
          </p:cNvPr>
          <p:cNvSpPr>
            <a:spLocks noGrp="1"/>
          </p:cNvSpPr>
          <p:nvPr>
            <p:ph type="body" sz="quarter" idx="12" hasCustomPrompt="1"/>
          </p:nvPr>
        </p:nvSpPr>
        <p:spPr>
          <a:xfrm>
            <a:off x="1567924" y="7434539"/>
            <a:ext cx="10834665" cy="1206029"/>
          </a:xfrm>
          <a:prstGeom prst="rect">
            <a:avLst/>
          </a:prstGeom>
        </p:spPr>
        <p:txBody>
          <a:bodyPr/>
          <a:lstStyle>
            <a:lvl1pPr marL="0" indent="0">
              <a:lnSpc>
                <a:spcPct val="100000"/>
              </a:lnSpc>
              <a:buNone/>
              <a:defRPr sz="4000" b="0" i="0" spc="0">
                <a:latin typeface="Montserrat" pitchFamily="2" charset="77"/>
                <a:cs typeface="Poppins SemiBold" pitchFamily="2" charset="77"/>
              </a:defRPr>
            </a:lvl1pPr>
          </a:lstStyle>
          <a:p>
            <a:pPr lvl="0"/>
            <a:r>
              <a:rPr lang="en-US" dirty="0" err="1"/>
              <a:t>Mellanrubrik</a:t>
            </a:r>
            <a:endParaRPr lang="en-US" dirty="0"/>
          </a:p>
        </p:txBody>
      </p:sp>
      <p:pic>
        <p:nvPicPr>
          <p:cNvPr id="3" name="Bildobjekt 2" descr="En bild som visar logotyp, symbol, Varumärke, Grafik&#10;&#10;Automatiskt genererad beskrivning">
            <a:extLst>
              <a:ext uri="{FF2B5EF4-FFF2-40B4-BE49-F238E27FC236}">
                <a16:creationId xmlns:a16="http://schemas.microsoft.com/office/drawing/2014/main" id="{C3494986-E295-E675-C3D6-152FAF17AEBB}"/>
              </a:ext>
            </a:extLst>
          </p:cNvPr>
          <p:cNvPicPr>
            <a:picLocks noChangeAspect="1"/>
          </p:cNvPicPr>
          <p:nvPr userDrawn="1"/>
        </p:nvPicPr>
        <p:blipFill>
          <a:blip r:embed="rId2"/>
          <a:stretch>
            <a:fillRect/>
          </a:stretch>
        </p:blipFill>
        <p:spPr>
          <a:xfrm>
            <a:off x="20170336" y="12288648"/>
            <a:ext cx="3528648" cy="823351"/>
          </a:xfrm>
          <a:prstGeom prst="rect">
            <a:avLst/>
          </a:prstGeom>
        </p:spPr>
      </p:pic>
    </p:spTree>
    <p:extLst>
      <p:ext uri="{BB962C8B-B14F-4D97-AF65-F5344CB8AC3E}">
        <p14:creationId xmlns:p14="http://schemas.microsoft.com/office/powerpoint/2010/main" val="2677825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Modern Company Profile Slide 2">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1DF5E4FE-4E55-4105-AC9E-00CA5D151B9E}"/>
              </a:ext>
            </a:extLst>
          </p:cNvPr>
          <p:cNvSpPr>
            <a:spLocks noGrp="1"/>
          </p:cNvSpPr>
          <p:nvPr>
            <p:ph type="pic" sz="quarter" idx="10"/>
          </p:nvPr>
        </p:nvSpPr>
        <p:spPr>
          <a:xfrm>
            <a:off x="0" y="0"/>
            <a:ext cx="18786764" cy="13716000"/>
          </a:xfrm>
          <a:prstGeom prst="rect">
            <a:avLst/>
          </a:prstGeom>
          <a:solidFill>
            <a:schemeClr val="tx1">
              <a:lumMod val="50000"/>
              <a:lumOff val="50000"/>
            </a:schemeClr>
          </a:solidFill>
          <a:ln>
            <a:noFill/>
          </a:ln>
        </p:spPr>
        <p:txBody>
          <a:bodyPr/>
          <a:lstStyle/>
          <a:p>
            <a:endParaRPr lang="en-GB" dirty="0"/>
          </a:p>
        </p:txBody>
      </p:sp>
      <p:sp>
        <p:nvSpPr>
          <p:cNvPr id="4" name="Picture Placeholder 3">
            <a:extLst>
              <a:ext uri="{FF2B5EF4-FFF2-40B4-BE49-F238E27FC236}">
                <a16:creationId xmlns:a16="http://schemas.microsoft.com/office/drawing/2014/main" id="{EC45BB12-6285-4913-96B3-25AC8B685F81}"/>
              </a:ext>
            </a:extLst>
          </p:cNvPr>
          <p:cNvSpPr>
            <a:spLocks noGrp="1"/>
          </p:cNvSpPr>
          <p:nvPr>
            <p:ph type="pic" sz="quarter" idx="11"/>
          </p:nvPr>
        </p:nvSpPr>
        <p:spPr>
          <a:xfrm>
            <a:off x="1326205" y="8537082"/>
            <a:ext cx="21730003" cy="4144725"/>
          </a:xfrm>
          <a:prstGeom prst="rect">
            <a:avLst/>
          </a:prstGeom>
          <a:solidFill>
            <a:schemeClr val="bg2">
              <a:lumMod val="90000"/>
            </a:schemeClr>
          </a:solidFill>
          <a:ln>
            <a:noFill/>
          </a:ln>
        </p:spPr>
        <p:txBody>
          <a:bodyPr/>
          <a:lstStyle/>
          <a:p>
            <a:endParaRPr lang="en-GB" dirty="0"/>
          </a:p>
        </p:txBody>
      </p:sp>
      <p:sp>
        <p:nvSpPr>
          <p:cNvPr id="10" name="Text Placeholder 4">
            <a:extLst>
              <a:ext uri="{FF2B5EF4-FFF2-40B4-BE49-F238E27FC236}">
                <a16:creationId xmlns:a16="http://schemas.microsoft.com/office/drawing/2014/main" id="{56A301A9-2BC5-6645-88D0-B4BFA75AD464}"/>
              </a:ext>
            </a:extLst>
          </p:cNvPr>
          <p:cNvSpPr>
            <a:spLocks noGrp="1"/>
          </p:cNvSpPr>
          <p:nvPr>
            <p:ph type="body" sz="quarter" idx="12" hasCustomPrompt="1"/>
          </p:nvPr>
        </p:nvSpPr>
        <p:spPr>
          <a:xfrm>
            <a:off x="2652411" y="4350807"/>
            <a:ext cx="6519297" cy="2951122"/>
          </a:xfrm>
          <a:prstGeom prst="rect">
            <a:avLst/>
          </a:prstGeom>
        </p:spPr>
        <p:txBody>
          <a:bodyPr/>
          <a:lstStyle>
            <a:lvl1pPr marL="0" indent="0">
              <a:spcBef>
                <a:spcPts val="0"/>
              </a:spcBef>
              <a:buNone/>
              <a:defRPr sz="10000" b="1" spc="-150">
                <a:latin typeface="DaxPro" panose="020B0504030101020102" pitchFamily="34" charset="0"/>
              </a:defRPr>
            </a:lvl1pPr>
          </a:lstStyle>
          <a:p>
            <a:pPr lvl="0"/>
            <a:r>
              <a:rPr lang="en-US" dirty="0"/>
              <a:t>Rubrik</a:t>
            </a:r>
          </a:p>
        </p:txBody>
      </p:sp>
      <p:sp>
        <p:nvSpPr>
          <p:cNvPr id="11" name="Text Placeholder 4">
            <a:extLst>
              <a:ext uri="{FF2B5EF4-FFF2-40B4-BE49-F238E27FC236}">
                <a16:creationId xmlns:a16="http://schemas.microsoft.com/office/drawing/2014/main" id="{E8B50AD4-BB83-8840-9CC8-8FAA0BDA385F}"/>
              </a:ext>
            </a:extLst>
          </p:cNvPr>
          <p:cNvSpPr>
            <a:spLocks noGrp="1"/>
          </p:cNvSpPr>
          <p:nvPr>
            <p:ph type="body" sz="quarter" idx="13" hasCustomPrompt="1"/>
          </p:nvPr>
        </p:nvSpPr>
        <p:spPr>
          <a:xfrm>
            <a:off x="9171708" y="2360399"/>
            <a:ext cx="934817" cy="390550"/>
          </a:xfrm>
          <a:prstGeom prst="rect">
            <a:avLst/>
          </a:prstGeom>
        </p:spPr>
        <p:txBody>
          <a:bodyPr/>
          <a:lstStyle>
            <a:lvl1pPr marL="0" indent="0">
              <a:lnSpc>
                <a:spcPct val="100000"/>
              </a:lnSpc>
              <a:buNone/>
              <a:defRPr sz="2500" b="1" i="0" spc="0">
                <a:latin typeface="Poppins" pitchFamily="2" charset="77"/>
                <a:cs typeface="Poppins" pitchFamily="2" charset="77"/>
              </a:defRPr>
            </a:lvl1pPr>
          </a:lstStyle>
          <a:p>
            <a:pPr lvl="0"/>
            <a:r>
              <a:rPr lang="en-US" dirty="0"/>
              <a:t>01</a:t>
            </a:r>
          </a:p>
        </p:txBody>
      </p:sp>
      <p:sp>
        <p:nvSpPr>
          <p:cNvPr id="12" name="Text Placeholder 4">
            <a:extLst>
              <a:ext uri="{FF2B5EF4-FFF2-40B4-BE49-F238E27FC236}">
                <a16:creationId xmlns:a16="http://schemas.microsoft.com/office/drawing/2014/main" id="{0AD28E9F-844E-FE44-B744-09947DD51C65}"/>
              </a:ext>
            </a:extLst>
          </p:cNvPr>
          <p:cNvSpPr>
            <a:spLocks noGrp="1"/>
          </p:cNvSpPr>
          <p:nvPr>
            <p:ph type="body" sz="quarter" idx="14" hasCustomPrompt="1"/>
          </p:nvPr>
        </p:nvSpPr>
        <p:spPr>
          <a:xfrm>
            <a:off x="10351038" y="2360399"/>
            <a:ext cx="4503473" cy="390550"/>
          </a:xfrm>
          <a:prstGeom prst="rect">
            <a:avLst/>
          </a:prstGeom>
        </p:spPr>
        <p:txBody>
          <a:bodyPr/>
          <a:lstStyle>
            <a:lvl1pPr marL="0" indent="0">
              <a:lnSpc>
                <a:spcPct val="100000"/>
              </a:lnSpc>
              <a:buNone/>
              <a:defRPr sz="2500" b="0" i="0" spc="0">
                <a:latin typeface="Poppins" pitchFamily="2" charset="77"/>
                <a:cs typeface="Poppins" pitchFamily="2" charset="77"/>
              </a:defRPr>
            </a:lvl1pPr>
          </a:lstStyle>
          <a:p>
            <a:pPr lvl="0"/>
            <a:r>
              <a:rPr lang="en-US" dirty="0"/>
              <a:t>Text</a:t>
            </a:r>
          </a:p>
        </p:txBody>
      </p:sp>
      <p:sp>
        <p:nvSpPr>
          <p:cNvPr id="31" name="Text Placeholder 4">
            <a:extLst>
              <a:ext uri="{FF2B5EF4-FFF2-40B4-BE49-F238E27FC236}">
                <a16:creationId xmlns:a16="http://schemas.microsoft.com/office/drawing/2014/main" id="{95EBBE93-2CA1-3944-B9F3-B49ED32FF960}"/>
              </a:ext>
            </a:extLst>
          </p:cNvPr>
          <p:cNvSpPr>
            <a:spLocks noGrp="1"/>
          </p:cNvSpPr>
          <p:nvPr>
            <p:ph type="body" sz="quarter" idx="15" hasCustomPrompt="1"/>
          </p:nvPr>
        </p:nvSpPr>
        <p:spPr>
          <a:xfrm>
            <a:off x="9171708" y="3122399"/>
            <a:ext cx="934817" cy="390550"/>
          </a:xfrm>
          <a:prstGeom prst="rect">
            <a:avLst/>
          </a:prstGeom>
        </p:spPr>
        <p:txBody>
          <a:bodyPr/>
          <a:lstStyle>
            <a:lvl1pPr marL="0" indent="0">
              <a:lnSpc>
                <a:spcPct val="100000"/>
              </a:lnSpc>
              <a:buNone/>
              <a:defRPr sz="2500" b="1" i="0" spc="0">
                <a:latin typeface="Poppins" pitchFamily="2" charset="77"/>
                <a:cs typeface="Poppins" pitchFamily="2" charset="77"/>
              </a:defRPr>
            </a:lvl1pPr>
          </a:lstStyle>
          <a:p>
            <a:pPr lvl="0"/>
            <a:r>
              <a:rPr lang="en-US" dirty="0"/>
              <a:t>02</a:t>
            </a:r>
          </a:p>
        </p:txBody>
      </p:sp>
      <p:sp>
        <p:nvSpPr>
          <p:cNvPr id="32" name="Text Placeholder 4">
            <a:extLst>
              <a:ext uri="{FF2B5EF4-FFF2-40B4-BE49-F238E27FC236}">
                <a16:creationId xmlns:a16="http://schemas.microsoft.com/office/drawing/2014/main" id="{CB839253-A4D3-404B-BCF0-B583C1B2B7DE}"/>
              </a:ext>
            </a:extLst>
          </p:cNvPr>
          <p:cNvSpPr>
            <a:spLocks noGrp="1"/>
          </p:cNvSpPr>
          <p:nvPr>
            <p:ph type="body" sz="quarter" idx="16" hasCustomPrompt="1"/>
          </p:nvPr>
        </p:nvSpPr>
        <p:spPr>
          <a:xfrm>
            <a:off x="10351038" y="3122399"/>
            <a:ext cx="4503473" cy="390550"/>
          </a:xfrm>
          <a:prstGeom prst="rect">
            <a:avLst/>
          </a:prstGeom>
        </p:spPr>
        <p:txBody>
          <a:bodyPr/>
          <a:lstStyle>
            <a:lvl1pPr marL="0" indent="0">
              <a:lnSpc>
                <a:spcPct val="100000"/>
              </a:lnSpc>
              <a:buNone/>
              <a:defRPr sz="2500" b="0" i="0" spc="0">
                <a:latin typeface="Poppins" pitchFamily="2" charset="77"/>
                <a:cs typeface="Poppins" pitchFamily="2" charset="77"/>
              </a:defRPr>
            </a:lvl1pPr>
          </a:lstStyle>
          <a:p>
            <a:pPr lvl="0"/>
            <a:r>
              <a:rPr lang="en-US" dirty="0"/>
              <a:t>Text</a:t>
            </a:r>
          </a:p>
        </p:txBody>
      </p:sp>
      <p:sp>
        <p:nvSpPr>
          <p:cNvPr id="34" name="Text Placeholder 4">
            <a:extLst>
              <a:ext uri="{FF2B5EF4-FFF2-40B4-BE49-F238E27FC236}">
                <a16:creationId xmlns:a16="http://schemas.microsoft.com/office/drawing/2014/main" id="{1D1445AD-6DF2-6E4F-829F-B0550AAD4F7B}"/>
              </a:ext>
            </a:extLst>
          </p:cNvPr>
          <p:cNvSpPr>
            <a:spLocks noGrp="1"/>
          </p:cNvSpPr>
          <p:nvPr>
            <p:ph type="body" sz="quarter" idx="17" hasCustomPrompt="1"/>
          </p:nvPr>
        </p:nvSpPr>
        <p:spPr>
          <a:xfrm>
            <a:off x="9171708" y="3884398"/>
            <a:ext cx="934817" cy="390550"/>
          </a:xfrm>
          <a:prstGeom prst="rect">
            <a:avLst/>
          </a:prstGeom>
        </p:spPr>
        <p:txBody>
          <a:bodyPr/>
          <a:lstStyle>
            <a:lvl1pPr marL="0" indent="0">
              <a:lnSpc>
                <a:spcPct val="100000"/>
              </a:lnSpc>
              <a:buNone/>
              <a:defRPr sz="2500" b="1" i="0" spc="0">
                <a:latin typeface="Poppins" pitchFamily="2" charset="77"/>
                <a:cs typeface="Poppins" pitchFamily="2" charset="77"/>
              </a:defRPr>
            </a:lvl1pPr>
          </a:lstStyle>
          <a:p>
            <a:pPr lvl="0"/>
            <a:r>
              <a:rPr lang="en-US" dirty="0"/>
              <a:t>03</a:t>
            </a:r>
          </a:p>
        </p:txBody>
      </p:sp>
      <p:sp>
        <p:nvSpPr>
          <p:cNvPr id="35" name="Text Placeholder 4">
            <a:extLst>
              <a:ext uri="{FF2B5EF4-FFF2-40B4-BE49-F238E27FC236}">
                <a16:creationId xmlns:a16="http://schemas.microsoft.com/office/drawing/2014/main" id="{41DC6F76-3932-3849-BEAE-B7F261AC6234}"/>
              </a:ext>
            </a:extLst>
          </p:cNvPr>
          <p:cNvSpPr>
            <a:spLocks noGrp="1"/>
          </p:cNvSpPr>
          <p:nvPr>
            <p:ph type="body" sz="quarter" idx="18" hasCustomPrompt="1"/>
          </p:nvPr>
        </p:nvSpPr>
        <p:spPr>
          <a:xfrm>
            <a:off x="10351038" y="3884398"/>
            <a:ext cx="4503473" cy="390550"/>
          </a:xfrm>
          <a:prstGeom prst="rect">
            <a:avLst/>
          </a:prstGeom>
        </p:spPr>
        <p:txBody>
          <a:bodyPr/>
          <a:lstStyle>
            <a:lvl1pPr marL="0" indent="0">
              <a:lnSpc>
                <a:spcPct val="100000"/>
              </a:lnSpc>
              <a:buNone/>
              <a:defRPr sz="2500" b="0" i="0" spc="0">
                <a:latin typeface="Poppins" pitchFamily="2" charset="77"/>
                <a:cs typeface="Poppins" pitchFamily="2" charset="77"/>
              </a:defRPr>
            </a:lvl1pPr>
          </a:lstStyle>
          <a:p>
            <a:pPr lvl="0"/>
            <a:r>
              <a:rPr lang="en-US" dirty="0"/>
              <a:t>Text</a:t>
            </a:r>
          </a:p>
        </p:txBody>
      </p:sp>
      <p:sp>
        <p:nvSpPr>
          <p:cNvPr id="37" name="Text Placeholder 4">
            <a:extLst>
              <a:ext uri="{FF2B5EF4-FFF2-40B4-BE49-F238E27FC236}">
                <a16:creationId xmlns:a16="http://schemas.microsoft.com/office/drawing/2014/main" id="{9BB62800-3D11-F742-B8F7-A87EB83B9744}"/>
              </a:ext>
            </a:extLst>
          </p:cNvPr>
          <p:cNvSpPr>
            <a:spLocks noGrp="1"/>
          </p:cNvSpPr>
          <p:nvPr>
            <p:ph type="body" sz="quarter" idx="19" hasCustomPrompt="1"/>
          </p:nvPr>
        </p:nvSpPr>
        <p:spPr>
          <a:xfrm>
            <a:off x="9171708" y="4646396"/>
            <a:ext cx="934817" cy="390550"/>
          </a:xfrm>
          <a:prstGeom prst="rect">
            <a:avLst/>
          </a:prstGeom>
        </p:spPr>
        <p:txBody>
          <a:bodyPr/>
          <a:lstStyle>
            <a:lvl1pPr marL="0" indent="0">
              <a:lnSpc>
                <a:spcPct val="100000"/>
              </a:lnSpc>
              <a:buNone/>
              <a:defRPr sz="2500" b="1" i="0" spc="0">
                <a:latin typeface="Poppins" pitchFamily="2" charset="77"/>
                <a:cs typeface="Poppins" pitchFamily="2" charset="77"/>
              </a:defRPr>
            </a:lvl1pPr>
          </a:lstStyle>
          <a:p>
            <a:pPr lvl="0"/>
            <a:r>
              <a:rPr lang="en-US" dirty="0"/>
              <a:t>04</a:t>
            </a:r>
          </a:p>
        </p:txBody>
      </p:sp>
      <p:sp>
        <p:nvSpPr>
          <p:cNvPr id="38" name="Text Placeholder 4">
            <a:extLst>
              <a:ext uri="{FF2B5EF4-FFF2-40B4-BE49-F238E27FC236}">
                <a16:creationId xmlns:a16="http://schemas.microsoft.com/office/drawing/2014/main" id="{669180C2-DE3F-3345-9FA1-BD30EC7F08DF}"/>
              </a:ext>
            </a:extLst>
          </p:cNvPr>
          <p:cNvSpPr>
            <a:spLocks noGrp="1"/>
          </p:cNvSpPr>
          <p:nvPr>
            <p:ph type="body" sz="quarter" idx="20" hasCustomPrompt="1"/>
          </p:nvPr>
        </p:nvSpPr>
        <p:spPr>
          <a:xfrm>
            <a:off x="10351038" y="4646396"/>
            <a:ext cx="4503473" cy="390550"/>
          </a:xfrm>
          <a:prstGeom prst="rect">
            <a:avLst/>
          </a:prstGeom>
        </p:spPr>
        <p:txBody>
          <a:bodyPr/>
          <a:lstStyle>
            <a:lvl1pPr marL="0" indent="0">
              <a:lnSpc>
                <a:spcPct val="100000"/>
              </a:lnSpc>
              <a:buNone/>
              <a:defRPr sz="2500" b="0" i="0" spc="0">
                <a:latin typeface="Poppins" pitchFamily="2" charset="77"/>
                <a:cs typeface="Poppins" pitchFamily="2" charset="77"/>
              </a:defRPr>
            </a:lvl1pPr>
          </a:lstStyle>
          <a:p>
            <a:pPr lvl="0"/>
            <a:r>
              <a:rPr lang="en-US" dirty="0"/>
              <a:t>Text</a:t>
            </a:r>
          </a:p>
        </p:txBody>
      </p:sp>
      <p:sp>
        <p:nvSpPr>
          <p:cNvPr id="40" name="Text Placeholder 4">
            <a:extLst>
              <a:ext uri="{FF2B5EF4-FFF2-40B4-BE49-F238E27FC236}">
                <a16:creationId xmlns:a16="http://schemas.microsoft.com/office/drawing/2014/main" id="{843F6302-1F4B-6B4B-889D-D8954DE1B5FE}"/>
              </a:ext>
            </a:extLst>
          </p:cNvPr>
          <p:cNvSpPr>
            <a:spLocks noGrp="1"/>
          </p:cNvSpPr>
          <p:nvPr>
            <p:ph type="body" sz="quarter" idx="21" hasCustomPrompt="1"/>
          </p:nvPr>
        </p:nvSpPr>
        <p:spPr>
          <a:xfrm>
            <a:off x="9171708" y="5408393"/>
            <a:ext cx="934817" cy="390550"/>
          </a:xfrm>
          <a:prstGeom prst="rect">
            <a:avLst/>
          </a:prstGeom>
        </p:spPr>
        <p:txBody>
          <a:bodyPr/>
          <a:lstStyle>
            <a:lvl1pPr marL="0" indent="0">
              <a:lnSpc>
                <a:spcPct val="100000"/>
              </a:lnSpc>
              <a:buNone/>
              <a:defRPr sz="2500" b="1" i="0" spc="0">
                <a:latin typeface="Poppins" pitchFamily="2" charset="77"/>
                <a:cs typeface="Poppins" pitchFamily="2" charset="77"/>
              </a:defRPr>
            </a:lvl1pPr>
          </a:lstStyle>
          <a:p>
            <a:pPr lvl="0"/>
            <a:r>
              <a:rPr lang="en-US" dirty="0"/>
              <a:t>05</a:t>
            </a:r>
          </a:p>
        </p:txBody>
      </p:sp>
      <p:sp>
        <p:nvSpPr>
          <p:cNvPr id="41" name="Text Placeholder 4">
            <a:extLst>
              <a:ext uri="{FF2B5EF4-FFF2-40B4-BE49-F238E27FC236}">
                <a16:creationId xmlns:a16="http://schemas.microsoft.com/office/drawing/2014/main" id="{E3430AC5-8EE6-0C47-87F9-0A226ECEA386}"/>
              </a:ext>
            </a:extLst>
          </p:cNvPr>
          <p:cNvSpPr>
            <a:spLocks noGrp="1"/>
          </p:cNvSpPr>
          <p:nvPr>
            <p:ph type="body" sz="quarter" idx="22" hasCustomPrompt="1"/>
          </p:nvPr>
        </p:nvSpPr>
        <p:spPr>
          <a:xfrm>
            <a:off x="10351038" y="5408393"/>
            <a:ext cx="4503473" cy="390550"/>
          </a:xfrm>
          <a:prstGeom prst="rect">
            <a:avLst/>
          </a:prstGeom>
        </p:spPr>
        <p:txBody>
          <a:bodyPr/>
          <a:lstStyle>
            <a:lvl1pPr marL="0" indent="0">
              <a:lnSpc>
                <a:spcPct val="100000"/>
              </a:lnSpc>
              <a:buNone/>
              <a:defRPr sz="2500" b="0" i="0" spc="0">
                <a:latin typeface="Poppins" pitchFamily="2" charset="77"/>
                <a:cs typeface="Poppins" pitchFamily="2" charset="77"/>
              </a:defRPr>
            </a:lvl1pPr>
          </a:lstStyle>
          <a:p>
            <a:pPr lvl="0"/>
            <a:r>
              <a:rPr lang="en-US" dirty="0"/>
              <a:t>Text</a:t>
            </a:r>
          </a:p>
        </p:txBody>
      </p:sp>
      <p:sp>
        <p:nvSpPr>
          <p:cNvPr id="43" name="Text Placeholder 4">
            <a:extLst>
              <a:ext uri="{FF2B5EF4-FFF2-40B4-BE49-F238E27FC236}">
                <a16:creationId xmlns:a16="http://schemas.microsoft.com/office/drawing/2014/main" id="{D1ECED42-9DC7-A344-98C6-2DF8156A8C93}"/>
              </a:ext>
            </a:extLst>
          </p:cNvPr>
          <p:cNvSpPr>
            <a:spLocks noGrp="1"/>
          </p:cNvSpPr>
          <p:nvPr>
            <p:ph type="body" sz="quarter" idx="23" hasCustomPrompt="1"/>
          </p:nvPr>
        </p:nvSpPr>
        <p:spPr>
          <a:xfrm>
            <a:off x="9171708" y="6170389"/>
            <a:ext cx="934817" cy="390550"/>
          </a:xfrm>
          <a:prstGeom prst="rect">
            <a:avLst/>
          </a:prstGeom>
        </p:spPr>
        <p:txBody>
          <a:bodyPr/>
          <a:lstStyle>
            <a:lvl1pPr marL="0" indent="0">
              <a:lnSpc>
                <a:spcPct val="100000"/>
              </a:lnSpc>
              <a:buNone/>
              <a:defRPr sz="2500" b="1" i="0" spc="0">
                <a:latin typeface="Poppins" pitchFamily="2" charset="77"/>
                <a:cs typeface="Poppins" pitchFamily="2" charset="77"/>
              </a:defRPr>
            </a:lvl1pPr>
          </a:lstStyle>
          <a:p>
            <a:pPr lvl="0"/>
            <a:r>
              <a:rPr lang="en-US" dirty="0"/>
              <a:t>06</a:t>
            </a:r>
          </a:p>
        </p:txBody>
      </p:sp>
      <p:sp>
        <p:nvSpPr>
          <p:cNvPr id="44" name="Text Placeholder 4">
            <a:extLst>
              <a:ext uri="{FF2B5EF4-FFF2-40B4-BE49-F238E27FC236}">
                <a16:creationId xmlns:a16="http://schemas.microsoft.com/office/drawing/2014/main" id="{607115CF-1A16-C648-8B99-53B6CB11326F}"/>
              </a:ext>
            </a:extLst>
          </p:cNvPr>
          <p:cNvSpPr>
            <a:spLocks noGrp="1"/>
          </p:cNvSpPr>
          <p:nvPr>
            <p:ph type="body" sz="quarter" idx="24" hasCustomPrompt="1"/>
          </p:nvPr>
        </p:nvSpPr>
        <p:spPr>
          <a:xfrm>
            <a:off x="10351038" y="6170389"/>
            <a:ext cx="4503473" cy="390550"/>
          </a:xfrm>
          <a:prstGeom prst="rect">
            <a:avLst/>
          </a:prstGeom>
        </p:spPr>
        <p:txBody>
          <a:bodyPr/>
          <a:lstStyle>
            <a:lvl1pPr marL="0" indent="0">
              <a:lnSpc>
                <a:spcPct val="100000"/>
              </a:lnSpc>
              <a:buNone/>
              <a:defRPr sz="2500" b="0" i="0" spc="0">
                <a:latin typeface="Poppins" pitchFamily="2" charset="77"/>
                <a:cs typeface="Poppins" pitchFamily="2" charset="77"/>
              </a:defRPr>
            </a:lvl1pPr>
          </a:lstStyle>
          <a:p>
            <a:pPr lvl="0"/>
            <a:r>
              <a:rPr lang="en-US" dirty="0"/>
              <a:t>Text</a:t>
            </a:r>
          </a:p>
        </p:txBody>
      </p:sp>
      <p:sp>
        <p:nvSpPr>
          <p:cNvPr id="46" name="Text Placeholder 4">
            <a:extLst>
              <a:ext uri="{FF2B5EF4-FFF2-40B4-BE49-F238E27FC236}">
                <a16:creationId xmlns:a16="http://schemas.microsoft.com/office/drawing/2014/main" id="{F0C2D4F3-EA4F-704C-A016-E51ACBEA3F6A}"/>
              </a:ext>
            </a:extLst>
          </p:cNvPr>
          <p:cNvSpPr>
            <a:spLocks noGrp="1"/>
          </p:cNvSpPr>
          <p:nvPr>
            <p:ph type="body" sz="quarter" idx="25" hasCustomPrompt="1"/>
          </p:nvPr>
        </p:nvSpPr>
        <p:spPr>
          <a:xfrm>
            <a:off x="9171708" y="6932384"/>
            <a:ext cx="934817" cy="390550"/>
          </a:xfrm>
          <a:prstGeom prst="rect">
            <a:avLst/>
          </a:prstGeom>
        </p:spPr>
        <p:txBody>
          <a:bodyPr/>
          <a:lstStyle>
            <a:lvl1pPr marL="0" indent="0">
              <a:lnSpc>
                <a:spcPct val="100000"/>
              </a:lnSpc>
              <a:buNone/>
              <a:defRPr sz="2500" b="1" i="0" spc="0">
                <a:latin typeface="Poppins" pitchFamily="2" charset="77"/>
                <a:cs typeface="Poppins" pitchFamily="2" charset="77"/>
              </a:defRPr>
            </a:lvl1pPr>
          </a:lstStyle>
          <a:p>
            <a:pPr lvl="0"/>
            <a:r>
              <a:rPr lang="en-US" dirty="0"/>
              <a:t>07</a:t>
            </a:r>
          </a:p>
        </p:txBody>
      </p:sp>
      <p:sp>
        <p:nvSpPr>
          <p:cNvPr id="47" name="Text Placeholder 4">
            <a:extLst>
              <a:ext uri="{FF2B5EF4-FFF2-40B4-BE49-F238E27FC236}">
                <a16:creationId xmlns:a16="http://schemas.microsoft.com/office/drawing/2014/main" id="{B52CD7B9-E8A8-0E42-B9E3-83A93CB2853E}"/>
              </a:ext>
            </a:extLst>
          </p:cNvPr>
          <p:cNvSpPr>
            <a:spLocks noGrp="1"/>
          </p:cNvSpPr>
          <p:nvPr>
            <p:ph type="body" sz="quarter" idx="26" hasCustomPrompt="1"/>
          </p:nvPr>
        </p:nvSpPr>
        <p:spPr>
          <a:xfrm>
            <a:off x="10351038" y="6932384"/>
            <a:ext cx="4503473" cy="390550"/>
          </a:xfrm>
          <a:prstGeom prst="rect">
            <a:avLst/>
          </a:prstGeom>
        </p:spPr>
        <p:txBody>
          <a:bodyPr/>
          <a:lstStyle>
            <a:lvl1pPr marL="0" indent="0">
              <a:lnSpc>
                <a:spcPct val="100000"/>
              </a:lnSpc>
              <a:buNone/>
              <a:defRPr sz="2500" b="0" i="0" spc="0">
                <a:latin typeface="Poppins" pitchFamily="2" charset="77"/>
                <a:cs typeface="Poppins" pitchFamily="2" charset="77"/>
              </a:defRPr>
            </a:lvl1pPr>
          </a:lstStyle>
          <a:p>
            <a:pPr lvl="0"/>
            <a:r>
              <a:rPr lang="en-US" dirty="0"/>
              <a:t>Text</a:t>
            </a:r>
          </a:p>
        </p:txBody>
      </p:sp>
      <p:sp>
        <p:nvSpPr>
          <p:cNvPr id="49" name="Text Placeholder 4">
            <a:extLst>
              <a:ext uri="{FF2B5EF4-FFF2-40B4-BE49-F238E27FC236}">
                <a16:creationId xmlns:a16="http://schemas.microsoft.com/office/drawing/2014/main" id="{B993920F-EDB4-3345-B47D-95113FC26880}"/>
              </a:ext>
            </a:extLst>
          </p:cNvPr>
          <p:cNvSpPr>
            <a:spLocks noGrp="1"/>
          </p:cNvSpPr>
          <p:nvPr>
            <p:ph type="body" sz="quarter" idx="27" hasCustomPrompt="1"/>
          </p:nvPr>
        </p:nvSpPr>
        <p:spPr>
          <a:xfrm>
            <a:off x="16047199" y="2387824"/>
            <a:ext cx="934817" cy="390550"/>
          </a:xfrm>
          <a:prstGeom prst="rect">
            <a:avLst/>
          </a:prstGeom>
        </p:spPr>
        <p:txBody>
          <a:bodyPr/>
          <a:lstStyle>
            <a:lvl1pPr marL="0" indent="0">
              <a:lnSpc>
                <a:spcPct val="100000"/>
              </a:lnSpc>
              <a:buNone/>
              <a:defRPr sz="2500" b="1" i="0" spc="0">
                <a:latin typeface="Poppins" pitchFamily="2" charset="77"/>
                <a:cs typeface="Poppins" pitchFamily="2" charset="77"/>
              </a:defRPr>
            </a:lvl1pPr>
          </a:lstStyle>
          <a:p>
            <a:pPr lvl="0"/>
            <a:r>
              <a:rPr lang="en-US" dirty="0"/>
              <a:t>08</a:t>
            </a:r>
          </a:p>
        </p:txBody>
      </p:sp>
      <p:sp>
        <p:nvSpPr>
          <p:cNvPr id="50" name="Text Placeholder 4">
            <a:extLst>
              <a:ext uri="{FF2B5EF4-FFF2-40B4-BE49-F238E27FC236}">
                <a16:creationId xmlns:a16="http://schemas.microsoft.com/office/drawing/2014/main" id="{C33FA49E-2AA9-8E41-95EB-6752A1D61417}"/>
              </a:ext>
            </a:extLst>
          </p:cNvPr>
          <p:cNvSpPr>
            <a:spLocks noGrp="1"/>
          </p:cNvSpPr>
          <p:nvPr>
            <p:ph type="body" sz="quarter" idx="28" hasCustomPrompt="1"/>
          </p:nvPr>
        </p:nvSpPr>
        <p:spPr>
          <a:xfrm>
            <a:off x="17226529" y="2387824"/>
            <a:ext cx="4503473" cy="390550"/>
          </a:xfrm>
          <a:prstGeom prst="rect">
            <a:avLst/>
          </a:prstGeom>
        </p:spPr>
        <p:txBody>
          <a:bodyPr/>
          <a:lstStyle>
            <a:lvl1pPr marL="0" indent="0">
              <a:lnSpc>
                <a:spcPct val="100000"/>
              </a:lnSpc>
              <a:buNone/>
              <a:defRPr sz="2500" b="0" i="0" spc="0">
                <a:latin typeface="Poppins" pitchFamily="2" charset="77"/>
                <a:cs typeface="Poppins" pitchFamily="2" charset="77"/>
              </a:defRPr>
            </a:lvl1pPr>
          </a:lstStyle>
          <a:p>
            <a:pPr lvl="0"/>
            <a:r>
              <a:rPr lang="en-US" dirty="0"/>
              <a:t>Text</a:t>
            </a:r>
          </a:p>
        </p:txBody>
      </p:sp>
      <p:sp>
        <p:nvSpPr>
          <p:cNvPr id="52" name="Text Placeholder 4">
            <a:extLst>
              <a:ext uri="{FF2B5EF4-FFF2-40B4-BE49-F238E27FC236}">
                <a16:creationId xmlns:a16="http://schemas.microsoft.com/office/drawing/2014/main" id="{645372DE-C01A-4A41-838F-97BA1D8F7941}"/>
              </a:ext>
            </a:extLst>
          </p:cNvPr>
          <p:cNvSpPr>
            <a:spLocks noGrp="1"/>
          </p:cNvSpPr>
          <p:nvPr>
            <p:ph type="body" sz="quarter" idx="29" hasCustomPrompt="1"/>
          </p:nvPr>
        </p:nvSpPr>
        <p:spPr>
          <a:xfrm>
            <a:off x="16047199" y="3149824"/>
            <a:ext cx="934817" cy="390550"/>
          </a:xfrm>
          <a:prstGeom prst="rect">
            <a:avLst/>
          </a:prstGeom>
        </p:spPr>
        <p:txBody>
          <a:bodyPr/>
          <a:lstStyle>
            <a:lvl1pPr marL="0" indent="0">
              <a:lnSpc>
                <a:spcPct val="100000"/>
              </a:lnSpc>
              <a:buNone/>
              <a:defRPr sz="2500" b="1" i="0" spc="0">
                <a:latin typeface="Poppins" pitchFamily="2" charset="77"/>
                <a:cs typeface="Poppins" pitchFamily="2" charset="77"/>
              </a:defRPr>
            </a:lvl1pPr>
          </a:lstStyle>
          <a:p>
            <a:pPr lvl="0"/>
            <a:r>
              <a:rPr lang="en-US" dirty="0"/>
              <a:t>09</a:t>
            </a:r>
          </a:p>
        </p:txBody>
      </p:sp>
      <p:sp>
        <p:nvSpPr>
          <p:cNvPr id="53" name="Text Placeholder 4">
            <a:extLst>
              <a:ext uri="{FF2B5EF4-FFF2-40B4-BE49-F238E27FC236}">
                <a16:creationId xmlns:a16="http://schemas.microsoft.com/office/drawing/2014/main" id="{B7CBA73E-D278-5C48-981E-5E94E2E486B4}"/>
              </a:ext>
            </a:extLst>
          </p:cNvPr>
          <p:cNvSpPr>
            <a:spLocks noGrp="1"/>
          </p:cNvSpPr>
          <p:nvPr>
            <p:ph type="body" sz="quarter" idx="30" hasCustomPrompt="1"/>
          </p:nvPr>
        </p:nvSpPr>
        <p:spPr>
          <a:xfrm>
            <a:off x="17226529" y="3149824"/>
            <a:ext cx="4503473" cy="390550"/>
          </a:xfrm>
          <a:prstGeom prst="rect">
            <a:avLst/>
          </a:prstGeom>
        </p:spPr>
        <p:txBody>
          <a:bodyPr/>
          <a:lstStyle>
            <a:lvl1pPr marL="0" indent="0">
              <a:lnSpc>
                <a:spcPct val="100000"/>
              </a:lnSpc>
              <a:buNone/>
              <a:defRPr sz="2500" b="0" i="0" spc="0">
                <a:latin typeface="Poppins" pitchFamily="2" charset="77"/>
                <a:cs typeface="Poppins" pitchFamily="2" charset="77"/>
              </a:defRPr>
            </a:lvl1pPr>
          </a:lstStyle>
          <a:p>
            <a:pPr lvl="0"/>
            <a:r>
              <a:rPr lang="en-US" dirty="0"/>
              <a:t>Text</a:t>
            </a:r>
          </a:p>
        </p:txBody>
      </p:sp>
      <p:sp>
        <p:nvSpPr>
          <p:cNvPr id="55" name="Text Placeholder 4">
            <a:extLst>
              <a:ext uri="{FF2B5EF4-FFF2-40B4-BE49-F238E27FC236}">
                <a16:creationId xmlns:a16="http://schemas.microsoft.com/office/drawing/2014/main" id="{766F4993-0B99-244D-B84E-248FB262EAE0}"/>
              </a:ext>
            </a:extLst>
          </p:cNvPr>
          <p:cNvSpPr>
            <a:spLocks noGrp="1"/>
          </p:cNvSpPr>
          <p:nvPr>
            <p:ph type="body" sz="quarter" idx="31" hasCustomPrompt="1"/>
          </p:nvPr>
        </p:nvSpPr>
        <p:spPr>
          <a:xfrm>
            <a:off x="16047199" y="3911823"/>
            <a:ext cx="934817" cy="390550"/>
          </a:xfrm>
          <a:prstGeom prst="rect">
            <a:avLst/>
          </a:prstGeom>
        </p:spPr>
        <p:txBody>
          <a:bodyPr/>
          <a:lstStyle>
            <a:lvl1pPr marL="0" indent="0">
              <a:lnSpc>
                <a:spcPct val="100000"/>
              </a:lnSpc>
              <a:buNone/>
              <a:defRPr sz="2500" b="1" i="0" spc="0">
                <a:latin typeface="Poppins" pitchFamily="2" charset="77"/>
                <a:cs typeface="Poppins" pitchFamily="2" charset="77"/>
              </a:defRPr>
            </a:lvl1pPr>
          </a:lstStyle>
          <a:p>
            <a:pPr lvl="0"/>
            <a:r>
              <a:rPr lang="en-US" dirty="0"/>
              <a:t>10</a:t>
            </a:r>
          </a:p>
        </p:txBody>
      </p:sp>
      <p:sp>
        <p:nvSpPr>
          <p:cNvPr id="56" name="Text Placeholder 4">
            <a:extLst>
              <a:ext uri="{FF2B5EF4-FFF2-40B4-BE49-F238E27FC236}">
                <a16:creationId xmlns:a16="http://schemas.microsoft.com/office/drawing/2014/main" id="{8E79C1A3-9EBB-4E42-88DD-97874960963D}"/>
              </a:ext>
            </a:extLst>
          </p:cNvPr>
          <p:cNvSpPr>
            <a:spLocks noGrp="1"/>
          </p:cNvSpPr>
          <p:nvPr>
            <p:ph type="body" sz="quarter" idx="32" hasCustomPrompt="1"/>
          </p:nvPr>
        </p:nvSpPr>
        <p:spPr>
          <a:xfrm>
            <a:off x="17226529" y="3911823"/>
            <a:ext cx="4503473" cy="390550"/>
          </a:xfrm>
          <a:prstGeom prst="rect">
            <a:avLst/>
          </a:prstGeom>
        </p:spPr>
        <p:txBody>
          <a:bodyPr/>
          <a:lstStyle>
            <a:lvl1pPr marL="0" indent="0">
              <a:lnSpc>
                <a:spcPct val="100000"/>
              </a:lnSpc>
              <a:buNone/>
              <a:defRPr sz="2500" b="0" i="0" spc="0">
                <a:latin typeface="Poppins" pitchFamily="2" charset="77"/>
                <a:cs typeface="Poppins" pitchFamily="2" charset="77"/>
              </a:defRPr>
            </a:lvl1pPr>
          </a:lstStyle>
          <a:p>
            <a:pPr lvl="0"/>
            <a:r>
              <a:rPr lang="en-US" dirty="0"/>
              <a:t>Text</a:t>
            </a:r>
          </a:p>
        </p:txBody>
      </p:sp>
      <p:sp>
        <p:nvSpPr>
          <p:cNvPr id="58" name="Text Placeholder 4">
            <a:extLst>
              <a:ext uri="{FF2B5EF4-FFF2-40B4-BE49-F238E27FC236}">
                <a16:creationId xmlns:a16="http://schemas.microsoft.com/office/drawing/2014/main" id="{B4E9771C-B24A-C94F-A290-E362AE0C91E2}"/>
              </a:ext>
            </a:extLst>
          </p:cNvPr>
          <p:cNvSpPr>
            <a:spLocks noGrp="1"/>
          </p:cNvSpPr>
          <p:nvPr>
            <p:ph type="body" sz="quarter" idx="33" hasCustomPrompt="1"/>
          </p:nvPr>
        </p:nvSpPr>
        <p:spPr>
          <a:xfrm>
            <a:off x="16047199" y="4673821"/>
            <a:ext cx="934817" cy="390550"/>
          </a:xfrm>
          <a:prstGeom prst="rect">
            <a:avLst/>
          </a:prstGeom>
        </p:spPr>
        <p:txBody>
          <a:bodyPr/>
          <a:lstStyle>
            <a:lvl1pPr marL="0" indent="0">
              <a:lnSpc>
                <a:spcPct val="100000"/>
              </a:lnSpc>
              <a:buNone/>
              <a:defRPr sz="2500" b="1" i="0" spc="0">
                <a:latin typeface="Poppins" pitchFamily="2" charset="77"/>
                <a:cs typeface="Poppins" pitchFamily="2" charset="77"/>
              </a:defRPr>
            </a:lvl1pPr>
          </a:lstStyle>
          <a:p>
            <a:pPr lvl="0"/>
            <a:r>
              <a:rPr lang="en-US" dirty="0"/>
              <a:t>11</a:t>
            </a:r>
          </a:p>
        </p:txBody>
      </p:sp>
      <p:sp>
        <p:nvSpPr>
          <p:cNvPr id="59" name="Text Placeholder 4">
            <a:extLst>
              <a:ext uri="{FF2B5EF4-FFF2-40B4-BE49-F238E27FC236}">
                <a16:creationId xmlns:a16="http://schemas.microsoft.com/office/drawing/2014/main" id="{6D83892C-9354-BE4A-AECB-2E2988D12BE1}"/>
              </a:ext>
            </a:extLst>
          </p:cNvPr>
          <p:cNvSpPr>
            <a:spLocks noGrp="1"/>
          </p:cNvSpPr>
          <p:nvPr>
            <p:ph type="body" sz="quarter" idx="34" hasCustomPrompt="1"/>
          </p:nvPr>
        </p:nvSpPr>
        <p:spPr>
          <a:xfrm>
            <a:off x="17226529" y="4673821"/>
            <a:ext cx="4503473" cy="390550"/>
          </a:xfrm>
          <a:prstGeom prst="rect">
            <a:avLst/>
          </a:prstGeom>
        </p:spPr>
        <p:txBody>
          <a:bodyPr/>
          <a:lstStyle>
            <a:lvl1pPr marL="0" indent="0">
              <a:lnSpc>
                <a:spcPct val="100000"/>
              </a:lnSpc>
              <a:buNone/>
              <a:defRPr sz="2500" b="0" i="0" spc="0">
                <a:latin typeface="Poppins" pitchFamily="2" charset="77"/>
                <a:cs typeface="Poppins" pitchFamily="2" charset="77"/>
              </a:defRPr>
            </a:lvl1pPr>
          </a:lstStyle>
          <a:p>
            <a:pPr lvl="0"/>
            <a:r>
              <a:rPr lang="en-US" dirty="0"/>
              <a:t>Text</a:t>
            </a:r>
          </a:p>
        </p:txBody>
      </p:sp>
      <p:sp>
        <p:nvSpPr>
          <p:cNvPr id="61" name="Text Placeholder 4">
            <a:extLst>
              <a:ext uri="{FF2B5EF4-FFF2-40B4-BE49-F238E27FC236}">
                <a16:creationId xmlns:a16="http://schemas.microsoft.com/office/drawing/2014/main" id="{155F3857-1210-CD4F-B281-B75316D6D24F}"/>
              </a:ext>
            </a:extLst>
          </p:cNvPr>
          <p:cNvSpPr>
            <a:spLocks noGrp="1"/>
          </p:cNvSpPr>
          <p:nvPr>
            <p:ph type="body" sz="quarter" idx="35" hasCustomPrompt="1"/>
          </p:nvPr>
        </p:nvSpPr>
        <p:spPr>
          <a:xfrm>
            <a:off x="16047199" y="5435818"/>
            <a:ext cx="934817" cy="390550"/>
          </a:xfrm>
          <a:prstGeom prst="rect">
            <a:avLst/>
          </a:prstGeom>
        </p:spPr>
        <p:txBody>
          <a:bodyPr/>
          <a:lstStyle>
            <a:lvl1pPr marL="0" indent="0">
              <a:lnSpc>
                <a:spcPct val="100000"/>
              </a:lnSpc>
              <a:buNone/>
              <a:defRPr sz="2500" b="1" i="0" spc="0">
                <a:latin typeface="Poppins" pitchFamily="2" charset="77"/>
                <a:cs typeface="Poppins" pitchFamily="2" charset="77"/>
              </a:defRPr>
            </a:lvl1pPr>
          </a:lstStyle>
          <a:p>
            <a:pPr lvl="0"/>
            <a:r>
              <a:rPr lang="en-US" dirty="0"/>
              <a:t>12</a:t>
            </a:r>
          </a:p>
        </p:txBody>
      </p:sp>
      <p:sp>
        <p:nvSpPr>
          <p:cNvPr id="62" name="Text Placeholder 4">
            <a:extLst>
              <a:ext uri="{FF2B5EF4-FFF2-40B4-BE49-F238E27FC236}">
                <a16:creationId xmlns:a16="http://schemas.microsoft.com/office/drawing/2014/main" id="{0D67EE72-DF3A-5049-9C93-4FA88FDAB50E}"/>
              </a:ext>
            </a:extLst>
          </p:cNvPr>
          <p:cNvSpPr>
            <a:spLocks noGrp="1"/>
          </p:cNvSpPr>
          <p:nvPr>
            <p:ph type="body" sz="quarter" idx="36" hasCustomPrompt="1"/>
          </p:nvPr>
        </p:nvSpPr>
        <p:spPr>
          <a:xfrm>
            <a:off x="17226529" y="5435818"/>
            <a:ext cx="4503473" cy="390550"/>
          </a:xfrm>
          <a:prstGeom prst="rect">
            <a:avLst/>
          </a:prstGeom>
        </p:spPr>
        <p:txBody>
          <a:bodyPr/>
          <a:lstStyle>
            <a:lvl1pPr marL="0" indent="0">
              <a:lnSpc>
                <a:spcPct val="100000"/>
              </a:lnSpc>
              <a:buNone/>
              <a:defRPr sz="2500" b="0" i="0" spc="0">
                <a:latin typeface="Poppins" pitchFamily="2" charset="77"/>
                <a:cs typeface="Poppins" pitchFamily="2" charset="77"/>
              </a:defRPr>
            </a:lvl1pPr>
          </a:lstStyle>
          <a:p>
            <a:pPr lvl="0"/>
            <a:r>
              <a:rPr lang="en-US" dirty="0"/>
              <a:t>Text</a:t>
            </a:r>
          </a:p>
        </p:txBody>
      </p:sp>
      <p:sp>
        <p:nvSpPr>
          <p:cNvPr id="64" name="Text Placeholder 4">
            <a:extLst>
              <a:ext uri="{FF2B5EF4-FFF2-40B4-BE49-F238E27FC236}">
                <a16:creationId xmlns:a16="http://schemas.microsoft.com/office/drawing/2014/main" id="{77BA7DC9-A079-C84F-9A25-EA63A5293A83}"/>
              </a:ext>
            </a:extLst>
          </p:cNvPr>
          <p:cNvSpPr>
            <a:spLocks noGrp="1"/>
          </p:cNvSpPr>
          <p:nvPr>
            <p:ph type="body" sz="quarter" idx="37" hasCustomPrompt="1"/>
          </p:nvPr>
        </p:nvSpPr>
        <p:spPr>
          <a:xfrm>
            <a:off x="16047199" y="6197814"/>
            <a:ext cx="934817" cy="390550"/>
          </a:xfrm>
          <a:prstGeom prst="rect">
            <a:avLst/>
          </a:prstGeom>
        </p:spPr>
        <p:txBody>
          <a:bodyPr/>
          <a:lstStyle>
            <a:lvl1pPr marL="0" indent="0">
              <a:lnSpc>
                <a:spcPct val="100000"/>
              </a:lnSpc>
              <a:buNone/>
              <a:defRPr sz="2500" b="1" i="0" spc="0">
                <a:latin typeface="Poppins" pitchFamily="2" charset="77"/>
                <a:cs typeface="Poppins" pitchFamily="2" charset="77"/>
              </a:defRPr>
            </a:lvl1pPr>
          </a:lstStyle>
          <a:p>
            <a:pPr lvl="0"/>
            <a:r>
              <a:rPr lang="en-US" dirty="0"/>
              <a:t>13</a:t>
            </a:r>
          </a:p>
        </p:txBody>
      </p:sp>
      <p:sp>
        <p:nvSpPr>
          <p:cNvPr id="65" name="Text Placeholder 4">
            <a:extLst>
              <a:ext uri="{FF2B5EF4-FFF2-40B4-BE49-F238E27FC236}">
                <a16:creationId xmlns:a16="http://schemas.microsoft.com/office/drawing/2014/main" id="{6DD85759-FA72-B14B-8B5E-FB469EFB8526}"/>
              </a:ext>
            </a:extLst>
          </p:cNvPr>
          <p:cNvSpPr>
            <a:spLocks noGrp="1"/>
          </p:cNvSpPr>
          <p:nvPr>
            <p:ph type="body" sz="quarter" idx="38" hasCustomPrompt="1"/>
          </p:nvPr>
        </p:nvSpPr>
        <p:spPr>
          <a:xfrm>
            <a:off x="17226529" y="6197814"/>
            <a:ext cx="4503473" cy="390550"/>
          </a:xfrm>
          <a:prstGeom prst="rect">
            <a:avLst/>
          </a:prstGeom>
        </p:spPr>
        <p:txBody>
          <a:bodyPr/>
          <a:lstStyle>
            <a:lvl1pPr marL="0" indent="0">
              <a:lnSpc>
                <a:spcPct val="100000"/>
              </a:lnSpc>
              <a:buNone/>
              <a:defRPr sz="2500" b="0" i="0" spc="0">
                <a:latin typeface="Poppins" pitchFamily="2" charset="77"/>
                <a:cs typeface="Poppins" pitchFamily="2" charset="77"/>
              </a:defRPr>
            </a:lvl1pPr>
          </a:lstStyle>
          <a:p>
            <a:pPr lvl="0"/>
            <a:r>
              <a:rPr lang="en-US" dirty="0"/>
              <a:t>Text</a:t>
            </a:r>
          </a:p>
        </p:txBody>
      </p:sp>
      <p:pic>
        <p:nvPicPr>
          <p:cNvPr id="6" name="Bildobjekt 5" descr="En bild som visar logotyp, symbol, Varumärke, Grafik&#10;&#10;Automatiskt genererad beskrivning">
            <a:extLst>
              <a:ext uri="{FF2B5EF4-FFF2-40B4-BE49-F238E27FC236}">
                <a16:creationId xmlns:a16="http://schemas.microsoft.com/office/drawing/2014/main" id="{EC96F347-2D7C-2429-2C6C-0DAC24E638F7}"/>
              </a:ext>
            </a:extLst>
          </p:cNvPr>
          <p:cNvPicPr>
            <a:picLocks noChangeAspect="1"/>
          </p:cNvPicPr>
          <p:nvPr userDrawn="1"/>
        </p:nvPicPr>
        <p:blipFill>
          <a:blip r:embed="rId2"/>
          <a:stretch>
            <a:fillRect/>
          </a:stretch>
        </p:blipFill>
        <p:spPr>
          <a:xfrm>
            <a:off x="20170336" y="12288648"/>
            <a:ext cx="3528648" cy="823351"/>
          </a:xfrm>
          <a:prstGeom prst="rect">
            <a:avLst/>
          </a:prstGeom>
        </p:spPr>
      </p:pic>
    </p:spTree>
    <p:extLst>
      <p:ext uri="{BB962C8B-B14F-4D97-AF65-F5344CB8AC3E}">
        <p14:creationId xmlns:p14="http://schemas.microsoft.com/office/powerpoint/2010/main" val="10776101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Modern Company Profile Slide 3">
    <p:spTree>
      <p:nvGrpSpPr>
        <p:cNvPr id="1" name=""/>
        <p:cNvGrpSpPr/>
        <p:nvPr/>
      </p:nvGrpSpPr>
      <p:grpSpPr>
        <a:xfrm>
          <a:off x="0" y="0"/>
          <a:ext cx="0" cy="0"/>
          <a:chOff x="0" y="0"/>
          <a:chExt cx="0" cy="0"/>
        </a:xfrm>
      </p:grpSpPr>
      <p:pic>
        <p:nvPicPr>
          <p:cNvPr id="6" name="Bildobjekt 5" descr="En bild som visar logotyp, symbol, Varumärke, Grafik&#10;&#10;Automatiskt genererad beskrivning">
            <a:extLst>
              <a:ext uri="{FF2B5EF4-FFF2-40B4-BE49-F238E27FC236}">
                <a16:creationId xmlns:a16="http://schemas.microsoft.com/office/drawing/2014/main" id="{56B4737E-26A6-6F8E-6162-8E1CDB8A6A14}"/>
              </a:ext>
            </a:extLst>
          </p:cNvPr>
          <p:cNvPicPr>
            <a:picLocks noChangeAspect="1"/>
          </p:cNvPicPr>
          <p:nvPr userDrawn="1"/>
        </p:nvPicPr>
        <p:blipFill>
          <a:blip r:embed="rId2"/>
          <a:stretch>
            <a:fillRect/>
          </a:stretch>
        </p:blipFill>
        <p:spPr>
          <a:xfrm>
            <a:off x="20322736" y="12441048"/>
            <a:ext cx="3528648" cy="823351"/>
          </a:xfrm>
          <a:prstGeom prst="rect">
            <a:avLst/>
          </a:prstGeom>
        </p:spPr>
      </p:pic>
      <p:sp>
        <p:nvSpPr>
          <p:cNvPr id="3" name="Picture Placeholder 3">
            <a:extLst>
              <a:ext uri="{FF2B5EF4-FFF2-40B4-BE49-F238E27FC236}">
                <a16:creationId xmlns:a16="http://schemas.microsoft.com/office/drawing/2014/main" id="{CD454B7F-15CB-4367-B582-030C75D93263}"/>
              </a:ext>
            </a:extLst>
          </p:cNvPr>
          <p:cNvSpPr>
            <a:spLocks noGrp="1"/>
          </p:cNvSpPr>
          <p:nvPr>
            <p:ph type="pic" sz="quarter" idx="10"/>
          </p:nvPr>
        </p:nvSpPr>
        <p:spPr>
          <a:xfrm>
            <a:off x="0" y="0"/>
            <a:ext cx="5436524" cy="13716000"/>
          </a:xfrm>
          <a:prstGeom prst="rect">
            <a:avLst/>
          </a:prstGeom>
          <a:solidFill>
            <a:schemeClr val="tx1">
              <a:lumMod val="50000"/>
              <a:lumOff val="50000"/>
            </a:schemeClr>
          </a:solidFill>
          <a:ln>
            <a:noFill/>
          </a:ln>
        </p:spPr>
        <p:txBody>
          <a:bodyPr/>
          <a:lstStyle/>
          <a:p>
            <a:endParaRPr lang="en-GB" dirty="0"/>
          </a:p>
        </p:txBody>
      </p:sp>
      <p:sp>
        <p:nvSpPr>
          <p:cNvPr id="8" name="Picture Placeholder 3">
            <a:extLst>
              <a:ext uri="{FF2B5EF4-FFF2-40B4-BE49-F238E27FC236}">
                <a16:creationId xmlns:a16="http://schemas.microsoft.com/office/drawing/2014/main" id="{50D322AF-6587-4799-AA4A-B6C6E5139DFE}"/>
              </a:ext>
            </a:extLst>
          </p:cNvPr>
          <p:cNvSpPr>
            <a:spLocks noGrp="1"/>
          </p:cNvSpPr>
          <p:nvPr>
            <p:ph type="pic" sz="quarter" idx="11"/>
          </p:nvPr>
        </p:nvSpPr>
        <p:spPr>
          <a:xfrm>
            <a:off x="16067315" y="1034192"/>
            <a:ext cx="6925634" cy="3825191"/>
          </a:xfrm>
          <a:prstGeom prst="rect">
            <a:avLst/>
          </a:prstGeom>
          <a:solidFill>
            <a:schemeClr val="bg2">
              <a:lumMod val="90000"/>
            </a:schemeClr>
          </a:solidFill>
          <a:ln>
            <a:noFill/>
          </a:ln>
        </p:spPr>
        <p:txBody>
          <a:bodyPr/>
          <a:lstStyle/>
          <a:p>
            <a:endParaRPr lang="en-GB" dirty="0"/>
          </a:p>
        </p:txBody>
      </p:sp>
      <p:sp>
        <p:nvSpPr>
          <p:cNvPr id="9" name="Text Placeholder 4">
            <a:extLst>
              <a:ext uri="{FF2B5EF4-FFF2-40B4-BE49-F238E27FC236}">
                <a16:creationId xmlns:a16="http://schemas.microsoft.com/office/drawing/2014/main" id="{B81141BF-552E-B748-B02E-CFFF8411F58E}"/>
              </a:ext>
            </a:extLst>
          </p:cNvPr>
          <p:cNvSpPr>
            <a:spLocks noGrp="1"/>
          </p:cNvSpPr>
          <p:nvPr>
            <p:ph type="body" sz="quarter" idx="12"/>
          </p:nvPr>
        </p:nvSpPr>
        <p:spPr>
          <a:xfrm>
            <a:off x="6779150" y="5368925"/>
            <a:ext cx="6840312" cy="2484318"/>
          </a:xfrm>
          <a:prstGeom prst="rect">
            <a:avLst/>
          </a:prstGeom>
        </p:spPr>
        <p:txBody>
          <a:bodyPr/>
          <a:lstStyle>
            <a:lvl1pPr marL="0" indent="0">
              <a:spcBef>
                <a:spcPts val="0"/>
              </a:spcBef>
              <a:buNone/>
              <a:defRPr sz="8500" b="1" spc="-150">
                <a:latin typeface="DaxPro" panose="020B0504030101020102" pitchFamily="34" charset="0"/>
              </a:defRPr>
            </a:lvl1pPr>
          </a:lstStyle>
          <a:p>
            <a:pPr lvl="0"/>
            <a:endParaRPr lang="en-US" dirty="0"/>
          </a:p>
        </p:txBody>
      </p:sp>
      <p:sp>
        <p:nvSpPr>
          <p:cNvPr id="17" name="Text Placeholder 4">
            <a:extLst>
              <a:ext uri="{FF2B5EF4-FFF2-40B4-BE49-F238E27FC236}">
                <a16:creationId xmlns:a16="http://schemas.microsoft.com/office/drawing/2014/main" id="{5C3A2103-B3EA-1341-B52D-B45E77D0B91A}"/>
              </a:ext>
            </a:extLst>
          </p:cNvPr>
          <p:cNvSpPr>
            <a:spLocks noGrp="1"/>
          </p:cNvSpPr>
          <p:nvPr>
            <p:ph type="body" sz="quarter" idx="17"/>
          </p:nvPr>
        </p:nvSpPr>
        <p:spPr>
          <a:xfrm>
            <a:off x="6762729" y="8558837"/>
            <a:ext cx="16230220" cy="2245510"/>
          </a:xfrm>
          <a:prstGeom prst="rect">
            <a:avLst/>
          </a:prstGeom>
        </p:spPr>
        <p:txBody>
          <a:bodyPr/>
          <a:lstStyle>
            <a:lvl1pPr marL="0" indent="0">
              <a:lnSpc>
                <a:spcPct val="100000"/>
              </a:lnSpc>
              <a:spcBef>
                <a:spcPts val="0"/>
              </a:spcBef>
              <a:buNone/>
              <a:defRPr sz="2500" b="0" spc="0">
                <a:latin typeface="Montserrat" pitchFamily="2" charset="77"/>
                <a:cs typeface="Poppins" pitchFamily="2" charset="77"/>
              </a:defRPr>
            </a:lvl1pPr>
          </a:lstStyle>
          <a:p>
            <a:pPr lvl="0"/>
            <a:endParaRPr lang="en-US" dirty="0"/>
          </a:p>
        </p:txBody>
      </p:sp>
      <p:sp>
        <p:nvSpPr>
          <p:cNvPr id="4" name="Text Placeholder 10">
            <a:extLst>
              <a:ext uri="{FF2B5EF4-FFF2-40B4-BE49-F238E27FC236}">
                <a16:creationId xmlns:a16="http://schemas.microsoft.com/office/drawing/2014/main" id="{F1106FC5-0988-796F-E239-5C6D4BB1D590}"/>
              </a:ext>
            </a:extLst>
          </p:cNvPr>
          <p:cNvSpPr>
            <a:spLocks noGrp="1"/>
          </p:cNvSpPr>
          <p:nvPr>
            <p:ph type="body" sz="quarter" idx="18"/>
          </p:nvPr>
        </p:nvSpPr>
        <p:spPr>
          <a:xfrm>
            <a:off x="1567924" y="12700323"/>
            <a:ext cx="7409821" cy="391497"/>
          </a:xfrm>
          <a:prstGeom prst="rect">
            <a:avLst/>
          </a:prstGeom>
        </p:spPr>
        <p:txBody>
          <a:bodyPr/>
          <a:lstStyle>
            <a:lvl1pPr marL="0" indent="0">
              <a:buNone/>
              <a:defRPr sz="2400">
                <a:solidFill>
                  <a:schemeClr val="bg1"/>
                </a:solidFill>
              </a:defRPr>
            </a:lvl1pPr>
          </a:lstStyle>
          <a:p>
            <a:r>
              <a:rPr lang="en-US" dirty="0">
                <a:solidFill>
                  <a:srgbClr val="681126"/>
                </a:solidFill>
                <a:latin typeface="Montserrat" pitchFamily="2" charset="77"/>
              </a:rPr>
              <a:t>www. </a:t>
            </a:r>
            <a:r>
              <a:rPr lang="en-US" dirty="0" err="1">
                <a:solidFill>
                  <a:srgbClr val="681126"/>
                </a:solidFill>
                <a:latin typeface="Montserrat" pitchFamily="2" charset="77"/>
              </a:rPr>
              <a:t>sofuk.fi</a:t>
            </a:r>
            <a:endParaRPr lang="en-US" dirty="0">
              <a:solidFill>
                <a:srgbClr val="681126"/>
              </a:solidFill>
              <a:latin typeface="Montserrat" pitchFamily="2" charset="77"/>
            </a:endParaRPr>
          </a:p>
        </p:txBody>
      </p:sp>
    </p:spTree>
    <p:extLst>
      <p:ext uri="{BB962C8B-B14F-4D97-AF65-F5344CB8AC3E}">
        <p14:creationId xmlns:p14="http://schemas.microsoft.com/office/powerpoint/2010/main" val="19110215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Modern Company Profile Slide 5">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7D7DDC7D-0DBA-4C25-AEEA-03FE884AC0F9}"/>
              </a:ext>
            </a:extLst>
          </p:cNvPr>
          <p:cNvSpPr>
            <a:spLocks noGrp="1"/>
          </p:cNvSpPr>
          <p:nvPr>
            <p:ph type="pic" sz="quarter" idx="10"/>
          </p:nvPr>
        </p:nvSpPr>
        <p:spPr>
          <a:xfrm>
            <a:off x="-1" y="0"/>
            <a:ext cx="24382413" cy="13716000"/>
          </a:xfrm>
          <a:prstGeom prst="rect">
            <a:avLst/>
          </a:prstGeom>
          <a:solidFill>
            <a:schemeClr val="tx1">
              <a:lumMod val="50000"/>
              <a:lumOff val="50000"/>
            </a:schemeClr>
          </a:solidFill>
          <a:ln>
            <a:noFill/>
          </a:ln>
        </p:spPr>
        <p:txBody>
          <a:bodyPr/>
          <a:lstStyle/>
          <a:p>
            <a:endParaRPr lang="en-GB" dirty="0"/>
          </a:p>
        </p:txBody>
      </p:sp>
      <p:sp>
        <p:nvSpPr>
          <p:cNvPr id="8" name="Text Placeholder 4">
            <a:extLst>
              <a:ext uri="{FF2B5EF4-FFF2-40B4-BE49-F238E27FC236}">
                <a16:creationId xmlns:a16="http://schemas.microsoft.com/office/drawing/2014/main" id="{15683CC9-0B22-D045-9726-A7F01FE9DB10}"/>
              </a:ext>
            </a:extLst>
          </p:cNvPr>
          <p:cNvSpPr>
            <a:spLocks noGrp="1"/>
          </p:cNvSpPr>
          <p:nvPr>
            <p:ph type="body" sz="quarter" idx="12"/>
          </p:nvPr>
        </p:nvSpPr>
        <p:spPr>
          <a:xfrm>
            <a:off x="5833153" y="2472215"/>
            <a:ext cx="12716104" cy="2829775"/>
          </a:xfrm>
          <a:prstGeom prst="rect">
            <a:avLst/>
          </a:prstGeom>
        </p:spPr>
        <p:txBody>
          <a:bodyPr/>
          <a:lstStyle>
            <a:lvl1pPr marL="0" indent="0" algn="ctr">
              <a:spcBef>
                <a:spcPts val="0"/>
              </a:spcBef>
              <a:buNone/>
              <a:defRPr sz="10000" b="1" spc="-150">
                <a:latin typeface="DaxPro" panose="020B0504030101020102" pitchFamily="34" charset="0"/>
              </a:defRPr>
            </a:lvl1pPr>
          </a:lstStyle>
          <a:p>
            <a:pPr lvl="0"/>
            <a:endParaRPr lang="en-US" dirty="0"/>
          </a:p>
        </p:txBody>
      </p:sp>
      <p:sp>
        <p:nvSpPr>
          <p:cNvPr id="10" name="Text Placeholder 4">
            <a:extLst>
              <a:ext uri="{FF2B5EF4-FFF2-40B4-BE49-F238E27FC236}">
                <a16:creationId xmlns:a16="http://schemas.microsoft.com/office/drawing/2014/main" id="{831CA553-B897-A941-86BF-9EE4ACE7B6EB}"/>
              </a:ext>
            </a:extLst>
          </p:cNvPr>
          <p:cNvSpPr>
            <a:spLocks noGrp="1"/>
          </p:cNvSpPr>
          <p:nvPr>
            <p:ph type="body" sz="quarter" idx="13"/>
          </p:nvPr>
        </p:nvSpPr>
        <p:spPr>
          <a:xfrm>
            <a:off x="2652408" y="6978311"/>
            <a:ext cx="4304773" cy="707601"/>
          </a:xfrm>
          <a:prstGeom prst="rect">
            <a:avLst/>
          </a:prstGeom>
        </p:spPr>
        <p:txBody>
          <a:bodyPr/>
          <a:lstStyle>
            <a:lvl1pPr marL="0" indent="0">
              <a:lnSpc>
                <a:spcPct val="100000"/>
              </a:lnSpc>
              <a:buNone/>
              <a:defRPr sz="4000" b="0" i="0" spc="0">
                <a:latin typeface="Montserrat" pitchFamily="2" charset="77"/>
                <a:cs typeface="Poppins SemiBold" pitchFamily="2" charset="77"/>
              </a:defRPr>
            </a:lvl1pPr>
          </a:lstStyle>
          <a:p>
            <a:pPr lvl="0"/>
            <a:endParaRPr lang="en-US" dirty="0"/>
          </a:p>
        </p:txBody>
      </p:sp>
      <p:sp>
        <p:nvSpPr>
          <p:cNvPr id="18" name="Text Placeholder 4">
            <a:extLst>
              <a:ext uri="{FF2B5EF4-FFF2-40B4-BE49-F238E27FC236}">
                <a16:creationId xmlns:a16="http://schemas.microsoft.com/office/drawing/2014/main" id="{1064ED57-7D49-BD41-867D-478496BE34B6}"/>
              </a:ext>
            </a:extLst>
          </p:cNvPr>
          <p:cNvSpPr>
            <a:spLocks noGrp="1"/>
          </p:cNvSpPr>
          <p:nvPr>
            <p:ph type="body" sz="quarter" idx="17"/>
          </p:nvPr>
        </p:nvSpPr>
        <p:spPr>
          <a:xfrm>
            <a:off x="2652408" y="8356166"/>
            <a:ext cx="7519093" cy="1465577"/>
          </a:xfrm>
          <a:prstGeom prst="rect">
            <a:avLst/>
          </a:prstGeom>
        </p:spPr>
        <p:txBody>
          <a:bodyPr/>
          <a:lstStyle>
            <a:lvl1pPr marL="0" indent="0">
              <a:lnSpc>
                <a:spcPct val="100000"/>
              </a:lnSpc>
              <a:spcBef>
                <a:spcPts val="0"/>
              </a:spcBef>
              <a:buNone/>
              <a:defRPr sz="2500" b="0" spc="0">
                <a:latin typeface="Montserrat" pitchFamily="2" charset="77"/>
              </a:defRPr>
            </a:lvl1pPr>
          </a:lstStyle>
          <a:p>
            <a:pPr lvl="0"/>
            <a:endParaRPr lang="en-US" dirty="0"/>
          </a:p>
        </p:txBody>
      </p:sp>
      <p:sp>
        <p:nvSpPr>
          <p:cNvPr id="22" name="Text Placeholder 4">
            <a:extLst>
              <a:ext uri="{FF2B5EF4-FFF2-40B4-BE49-F238E27FC236}">
                <a16:creationId xmlns:a16="http://schemas.microsoft.com/office/drawing/2014/main" id="{A1D43F77-103B-4F49-8309-F08C0E9FB1E7}"/>
              </a:ext>
            </a:extLst>
          </p:cNvPr>
          <p:cNvSpPr>
            <a:spLocks noGrp="1"/>
          </p:cNvSpPr>
          <p:nvPr>
            <p:ph type="body" sz="quarter" idx="18"/>
          </p:nvPr>
        </p:nvSpPr>
        <p:spPr>
          <a:xfrm>
            <a:off x="14210909" y="6978311"/>
            <a:ext cx="4304773" cy="707601"/>
          </a:xfrm>
          <a:prstGeom prst="rect">
            <a:avLst/>
          </a:prstGeom>
        </p:spPr>
        <p:txBody>
          <a:bodyPr/>
          <a:lstStyle>
            <a:lvl1pPr marL="0" indent="0">
              <a:lnSpc>
                <a:spcPct val="100000"/>
              </a:lnSpc>
              <a:buNone/>
              <a:defRPr sz="4000" b="0" i="0" spc="0">
                <a:latin typeface="Montserrat" pitchFamily="2" charset="77"/>
                <a:cs typeface="Poppins SemiBold" pitchFamily="2" charset="77"/>
              </a:defRPr>
            </a:lvl1pPr>
          </a:lstStyle>
          <a:p>
            <a:pPr lvl="0"/>
            <a:endParaRPr lang="en-US" dirty="0"/>
          </a:p>
        </p:txBody>
      </p:sp>
      <p:sp>
        <p:nvSpPr>
          <p:cNvPr id="24" name="Text Placeholder 4">
            <a:extLst>
              <a:ext uri="{FF2B5EF4-FFF2-40B4-BE49-F238E27FC236}">
                <a16:creationId xmlns:a16="http://schemas.microsoft.com/office/drawing/2014/main" id="{472A4C4C-CDD8-654B-8604-61B6640FA657}"/>
              </a:ext>
            </a:extLst>
          </p:cNvPr>
          <p:cNvSpPr>
            <a:spLocks noGrp="1"/>
          </p:cNvSpPr>
          <p:nvPr>
            <p:ph type="body" sz="quarter" idx="19"/>
          </p:nvPr>
        </p:nvSpPr>
        <p:spPr>
          <a:xfrm>
            <a:off x="14210909" y="8356166"/>
            <a:ext cx="7519093" cy="1465577"/>
          </a:xfrm>
          <a:prstGeom prst="rect">
            <a:avLst/>
          </a:prstGeom>
        </p:spPr>
        <p:txBody>
          <a:bodyPr/>
          <a:lstStyle>
            <a:lvl1pPr marL="0" indent="0">
              <a:lnSpc>
                <a:spcPct val="100000"/>
              </a:lnSpc>
              <a:spcBef>
                <a:spcPts val="0"/>
              </a:spcBef>
              <a:buNone/>
              <a:defRPr sz="2500" b="0" spc="0">
                <a:latin typeface="Montserrat" pitchFamily="2" charset="77"/>
              </a:defRPr>
            </a:lvl1pPr>
          </a:lstStyle>
          <a:p>
            <a:pPr lvl="0"/>
            <a:endParaRPr lang="en-US" dirty="0"/>
          </a:p>
        </p:txBody>
      </p:sp>
      <p:pic>
        <p:nvPicPr>
          <p:cNvPr id="2" name="Bildobjekt 1" descr="En bild som visar logotyp, symbol, Varumärke, Grafik&#10;&#10;Automatiskt genererad beskrivning">
            <a:extLst>
              <a:ext uri="{FF2B5EF4-FFF2-40B4-BE49-F238E27FC236}">
                <a16:creationId xmlns:a16="http://schemas.microsoft.com/office/drawing/2014/main" id="{E319B52E-AD53-72B3-7CE9-543F8B7A9A44}"/>
              </a:ext>
            </a:extLst>
          </p:cNvPr>
          <p:cNvPicPr>
            <a:picLocks noChangeAspect="1"/>
          </p:cNvPicPr>
          <p:nvPr userDrawn="1"/>
        </p:nvPicPr>
        <p:blipFill>
          <a:blip r:embed="rId2"/>
          <a:stretch>
            <a:fillRect/>
          </a:stretch>
        </p:blipFill>
        <p:spPr>
          <a:xfrm>
            <a:off x="20170336" y="12288648"/>
            <a:ext cx="3528648" cy="823351"/>
          </a:xfrm>
          <a:prstGeom prst="rect">
            <a:avLst/>
          </a:prstGeom>
        </p:spPr>
      </p:pic>
    </p:spTree>
    <p:extLst>
      <p:ext uri="{BB962C8B-B14F-4D97-AF65-F5344CB8AC3E}">
        <p14:creationId xmlns:p14="http://schemas.microsoft.com/office/powerpoint/2010/main" val="1710195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Modern Company Profile Slide 6">
    <p:spTree>
      <p:nvGrpSpPr>
        <p:cNvPr id="1" name=""/>
        <p:cNvGrpSpPr/>
        <p:nvPr/>
      </p:nvGrpSpPr>
      <p:grpSpPr>
        <a:xfrm>
          <a:off x="0" y="0"/>
          <a:ext cx="0" cy="0"/>
          <a:chOff x="0" y="0"/>
          <a:chExt cx="0" cy="0"/>
        </a:xfrm>
      </p:grpSpPr>
      <p:sp>
        <p:nvSpPr>
          <p:cNvPr id="27" name="Picture Placeholder 3">
            <a:extLst>
              <a:ext uri="{FF2B5EF4-FFF2-40B4-BE49-F238E27FC236}">
                <a16:creationId xmlns:a16="http://schemas.microsoft.com/office/drawing/2014/main" id="{0A6B2206-C514-234B-8A5B-DF1D27EA1AF5}"/>
              </a:ext>
            </a:extLst>
          </p:cNvPr>
          <p:cNvSpPr>
            <a:spLocks noGrp="1"/>
          </p:cNvSpPr>
          <p:nvPr>
            <p:ph type="pic" sz="quarter" idx="10"/>
          </p:nvPr>
        </p:nvSpPr>
        <p:spPr>
          <a:xfrm>
            <a:off x="12191205" y="-37702"/>
            <a:ext cx="12191207" cy="13753702"/>
          </a:xfrm>
          <a:prstGeom prst="rect">
            <a:avLst/>
          </a:prstGeom>
          <a:solidFill>
            <a:schemeClr val="tx1">
              <a:lumMod val="50000"/>
              <a:lumOff val="50000"/>
            </a:schemeClr>
          </a:solidFill>
          <a:ln>
            <a:noFill/>
          </a:ln>
        </p:spPr>
        <p:txBody>
          <a:bodyPr/>
          <a:lstStyle/>
          <a:p>
            <a:endParaRPr lang="en-GB"/>
          </a:p>
        </p:txBody>
      </p:sp>
      <p:sp>
        <p:nvSpPr>
          <p:cNvPr id="7" name="Text Placeholder 4">
            <a:extLst>
              <a:ext uri="{FF2B5EF4-FFF2-40B4-BE49-F238E27FC236}">
                <a16:creationId xmlns:a16="http://schemas.microsoft.com/office/drawing/2014/main" id="{613E7863-7D25-834F-A249-0DFF2D11CE3B}"/>
              </a:ext>
            </a:extLst>
          </p:cNvPr>
          <p:cNvSpPr>
            <a:spLocks noGrp="1"/>
          </p:cNvSpPr>
          <p:nvPr>
            <p:ph type="body" sz="quarter" idx="12"/>
          </p:nvPr>
        </p:nvSpPr>
        <p:spPr>
          <a:xfrm>
            <a:off x="1025637" y="1507211"/>
            <a:ext cx="12716104" cy="1462827"/>
          </a:xfrm>
          <a:prstGeom prst="rect">
            <a:avLst/>
          </a:prstGeom>
        </p:spPr>
        <p:txBody>
          <a:bodyPr/>
          <a:lstStyle>
            <a:lvl1pPr marL="0" indent="0" algn="l">
              <a:spcBef>
                <a:spcPts val="0"/>
              </a:spcBef>
              <a:buNone/>
              <a:defRPr sz="10000" b="1" spc="-150">
                <a:latin typeface="DaxPro" panose="020B0504030101020102" pitchFamily="34" charset="0"/>
              </a:defRPr>
            </a:lvl1pPr>
          </a:lstStyle>
          <a:p>
            <a:pPr lvl="0"/>
            <a:endParaRPr lang="en-US" dirty="0"/>
          </a:p>
        </p:txBody>
      </p:sp>
      <p:sp>
        <p:nvSpPr>
          <p:cNvPr id="11" name="Text Placeholder 4">
            <a:extLst>
              <a:ext uri="{FF2B5EF4-FFF2-40B4-BE49-F238E27FC236}">
                <a16:creationId xmlns:a16="http://schemas.microsoft.com/office/drawing/2014/main" id="{6B1306CA-0A97-9B4C-A16B-B5EA31860A38}"/>
              </a:ext>
            </a:extLst>
          </p:cNvPr>
          <p:cNvSpPr>
            <a:spLocks noGrp="1"/>
          </p:cNvSpPr>
          <p:nvPr>
            <p:ph type="body" sz="quarter" idx="17"/>
          </p:nvPr>
        </p:nvSpPr>
        <p:spPr>
          <a:xfrm>
            <a:off x="1025637" y="4101295"/>
            <a:ext cx="5634980" cy="827312"/>
          </a:xfrm>
          <a:prstGeom prst="rect">
            <a:avLst/>
          </a:prstGeom>
        </p:spPr>
        <p:txBody>
          <a:bodyPr/>
          <a:lstStyle>
            <a:lvl1pPr marL="0" indent="0">
              <a:lnSpc>
                <a:spcPct val="100000"/>
              </a:lnSpc>
              <a:spcBef>
                <a:spcPts val="0"/>
              </a:spcBef>
              <a:buNone/>
              <a:defRPr sz="2500" b="0" spc="0">
                <a:latin typeface="Montserrat" pitchFamily="2" charset="77"/>
              </a:defRPr>
            </a:lvl1pPr>
          </a:lstStyle>
          <a:p>
            <a:pPr lvl="0"/>
            <a:endParaRPr lang="en-US" dirty="0"/>
          </a:p>
        </p:txBody>
      </p:sp>
      <p:pic>
        <p:nvPicPr>
          <p:cNvPr id="2" name="Bildobjekt 1" descr="En bild som visar logotyp, symbol, Varumärke, Grafik&#10;&#10;Automatiskt genererad beskrivning">
            <a:extLst>
              <a:ext uri="{FF2B5EF4-FFF2-40B4-BE49-F238E27FC236}">
                <a16:creationId xmlns:a16="http://schemas.microsoft.com/office/drawing/2014/main" id="{0A835E20-0F54-E7C0-1759-41DC82058481}"/>
              </a:ext>
            </a:extLst>
          </p:cNvPr>
          <p:cNvPicPr>
            <a:picLocks noChangeAspect="1"/>
          </p:cNvPicPr>
          <p:nvPr userDrawn="1"/>
        </p:nvPicPr>
        <p:blipFill>
          <a:blip r:embed="rId2"/>
          <a:stretch>
            <a:fillRect/>
          </a:stretch>
        </p:blipFill>
        <p:spPr>
          <a:xfrm>
            <a:off x="1025637" y="12288648"/>
            <a:ext cx="3528648" cy="823351"/>
          </a:xfrm>
          <a:prstGeom prst="rect">
            <a:avLst/>
          </a:prstGeom>
        </p:spPr>
      </p:pic>
    </p:spTree>
    <p:extLst>
      <p:ext uri="{BB962C8B-B14F-4D97-AF65-F5344CB8AC3E}">
        <p14:creationId xmlns:p14="http://schemas.microsoft.com/office/powerpoint/2010/main" val="38494811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Modern Company Profile Slide 7">
    <p:spTree>
      <p:nvGrpSpPr>
        <p:cNvPr id="1" name=""/>
        <p:cNvGrpSpPr/>
        <p:nvPr/>
      </p:nvGrpSpPr>
      <p:grpSpPr>
        <a:xfrm>
          <a:off x="0" y="0"/>
          <a:ext cx="0" cy="0"/>
          <a:chOff x="0" y="0"/>
          <a:chExt cx="0" cy="0"/>
        </a:xfrm>
      </p:grpSpPr>
      <p:sp>
        <p:nvSpPr>
          <p:cNvPr id="7" name="Picture Placeholder 3">
            <a:extLst>
              <a:ext uri="{FF2B5EF4-FFF2-40B4-BE49-F238E27FC236}">
                <a16:creationId xmlns:a16="http://schemas.microsoft.com/office/drawing/2014/main" id="{EAC357D2-6737-8547-A63B-66B651271F68}"/>
              </a:ext>
            </a:extLst>
          </p:cNvPr>
          <p:cNvSpPr>
            <a:spLocks noGrp="1"/>
          </p:cNvSpPr>
          <p:nvPr>
            <p:ph type="pic" sz="quarter" idx="11"/>
          </p:nvPr>
        </p:nvSpPr>
        <p:spPr>
          <a:xfrm>
            <a:off x="0" y="0"/>
            <a:ext cx="9372600" cy="13716000"/>
          </a:xfrm>
          <a:prstGeom prst="rect">
            <a:avLst/>
          </a:prstGeom>
          <a:solidFill>
            <a:schemeClr val="tx1">
              <a:lumMod val="50000"/>
              <a:lumOff val="50000"/>
            </a:schemeClr>
          </a:solidFill>
          <a:ln>
            <a:noFill/>
          </a:ln>
        </p:spPr>
        <p:txBody>
          <a:bodyPr/>
          <a:lstStyle/>
          <a:p>
            <a:endParaRPr lang="en-GB"/>
          </a:p>
        </p:txBody>
      </p:sp>
      <p:sp>
        <p:nvSpPr>
          <p:cNvPr id="4" name="Picture Placeholder 3">
            <a:extLst>
              <a:ext uri="{FF2B5EF4-FFF2-40B4-BE49-F238E27FC236}">
                <a16:creationId xmlns:a16="http://schemas.microsoft.com/office/drawing/2014/main" id="{238A0034-E642-D349-94E5-9340B6776FD6}"/>
              </a:ext>
            </a:extLst>
          </p:cNvPr>
          <p:cNvSpPr>
            <a:spLocks noGrp="1"/>
          </p:cNvSpPr>
          <p:nvPr>
            <p:ph type="pic" sz="quarter" idx="10"/>
          </p:nvPr>
        </p:nvSpPr>
        <p:spPr>
          <a:xfrm>
            <a:off x="3382808" y="3530601"/>
            <a:ext cx="9640391" cy="9151205"/>
          </a:xfrm>
          <a:prstGeom prst="rect">
            <a:avLst/>
          </a:prstGeom>
          <a:solidFill>
            <a:schemeClr val="tx1">
              <a:lumMod val="50000"/>
              <a:lumOff val="50000"/>
            </a:schemeClr>
          </a:solidFill>
          <a:ln>
            <a:noFill/>
          </a:ln>
        </p:spPr>
        <p:txBody>
          <a:bodyPr/>
          <a:lstStyle/>
          <a:p>
            <a:endParaRPr lang="en-GB"/>
          </a:p>
        </p:txBody>
      </p:sp>
      <p:sp>
        <p:nvSpPr>
          <p:cNvPr id="11" name="Text Placeholder 4">
            <a:extLst>
              <a:ext uri="{FF2B5EF4-FFF2-40B4-BE49-F238E27FC236}">
                <a16:creationId xmlns:a16="http://schemas.microsoft.com/office/drawing/2014/main" id="{DB097B06-1CB5-104F-BF00-08EBAFE59C3F}"/>
              </a:ext>
            </a:extLst>
          </p:cNvPr>
          <p:cNvSpPr>
            <a:spLocks noGrp="1"/>
          </p:cNvSpPr>
          <p:nvPr>
            <p:ph type="body" sz="quarter" idx="12"/>
          </p:nvPr>
        </p:nvSpPr>
        <p:spPr>
          <a:xfrm>
            <a:off x="14347409" y="3530601"/>
            <a:ext cx="8677717" cy="4537208"/>
          </a:xfrm>
          <a:prstGeom prst="rect">
            <a:avLst/>
          </a:prstGeom>
        </p:spPr>
        <p:txBody>
          <a:bodyPr/>
          <a:lstStyle>
            <a:lvl1pPr marL="0" indent="0">
              <a:spcBef>
                <a:spcPts val="0"/>
              </a:spcBef>
              <a:buNone/>
              <a:defRPr sz="10000" b="1" spc="-150">
                <a:latin typeface="DaxPro" panose="020B0504030101020102" pitchFamily="34" charset="0"/>
              </a:defRPr>
            </a:lvl1pPr>
          </a:lstStyle>
          <a:p>
            <a:pPr lvl="0"/>
            <a:endParaRPr lang="en-US" dirty="0"/>
          </a:p>
        </p:txBody>
      </p:sp>
      <p:sp>
        <p:nvSpPr>
          <p:cNvPr id="12" name="Text Placeholder 4">
            <a:extLst>
              <a:ext uri="{FF2B5EF4-FFF2-40B4-BE49-F238E27FC236}">
                <a16:creationId xmlns:a16="http://schemas.microsoft.com/office/drawing/2014/main" id="{609B46DB-3E31-DE42-AC0F-0C42AD2F2FEC}"/>
              </a:ext>
            </a:extLst>
          </p:cNvPr>
          <p:cNvSpPr>
            <a:spLocks noGrp="1"/>
          </p:cNvSpPr>
          <p:nvPr>
            <p:ph type="body" sz="quarter" idx="17"/>
          </p:nvPr>
        </p:nvSpPr>
        <p:spPr>
          <a:xfrm>
            <a:off x="14349404" y="9448503"/>
            <a:ext cx="8675722" cy="1807614"/>
          </a:xfrm>
          <a:prstGeom prst="rect">
            <a:avLst/>
          </a:prstGeom>
        </p:spPr>
        <p:txBody>
          <a:bodyPr/>
          <a:lstStyle>
            <a:lvl1pPr marL="0" indent="0">
              <a:lnSpc>
                <a:spcPct val="100000"/>
              </a:lnSpc>
              <a:spcBef>
                <a:spcPts val="0"/>
              </a:spcBef>
              <a:buNone/>
              <a:defRPr sz="2500" b="0" spc="0">
                <a:latin typeface="Montserrat" pitchFamily="2" charset="77"/>
              </a:defRPr>
            </a:lvl1pPr>
          </a:lstStyle>
          <a:p>
            <a:pPr lvl="0"/>
            <a:endParaRPr lang="en-US" dirty="0"/>
          </a:p>
        </p:txBody>
      </p:sp>
      <p:pic>
        <p:nvPicPr>
          <p:cNvPr id="2" name="Bildobjekt 1" descr="En bild som visar logotyp, symbol, Varumärke, Grafik&#10;&#10;Automatiskt genererad beskrivning">
            <a:extLst>
              <a:ext uri="{FF2B5EF4-FFF2-40B4-BE49-F238E27FC236}">
                <a16:creationId xmlns:a16="http://schemas.microsoft.com/office/drawing/2014/main" id="{FF09661D-0E7A-9CF1-BF9B-8DCADB38A918}"/>
              </a:ext>
            </a:extLst>
          </p:cNvPr>
          <p:cNvPicPr>
            <a:picLocks noChangeAspect="1"/>
          </p:cNvPicPr>
          <p:nvPr userDrawn="1"/>
        </p:nvPicPr>
        <p:blipFill>
          <a:blip r:embed="rId2"/>
          <a:stretch>
            <a:fillRect/>
          </a:stretch>
        </p:blipFill>
        <p:spPr>
          <a:xfrm>
            <a:off x="20170336" y="12288648"/>
            <a:ext cx="3528648" cy="823351"/>
          </a:xfrm>
          <a:prstGeom prst="rect">
            <a:avLst/>
          </a:prstGeom>
        </p:spPr>
      </p:pic>
    </p:spTree>
    <p:extLst>
      <p:ext uri="{BB962C8B-B14F-4D97-AF65-F5344CB8AC3E}">
        <p14:creationId xmlns:p14="http://schemas.microsoft.com/office/powerpoint/2010/main" val="20048175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Modern Company Profile Slide 8">
    <p:bg>
      <p:bgPr>
        <a:solidFill>
          <a:srgbClr val="F6F4F2"/>
        </a:solidFill>
        <a:effectLst/>
      </p:bgPr>
    </p:bg>
    <p:spTree>
      <p:nvGrpSpPr>
        <p:cNvPr id="1" name=""/>
        <p:cNvGrpSpPr/>
        <p:nvPr/>
      </p:nvGrpSpPr>
      <p:grpSpPr>
        <a:xfrm>
          <a:off x="0" y="0"/>
          <a:ext cx="0" cy="0"/>
          <a:chOff x="0" y="0"/>
          <a:chExt cx="0" cy="0"/>
        </a:xfrm>
      </p:grpSpPr>
      <p:pic>
        <p:nvPicPr>
          <p:cNvPr id="2" name="Bildobjekt 1" descr="En bild som visar logotyp, symbol, Varumärke, Grafik&#10;&#10;Automatiskt genererad beskrivning">
            <a:extLst>
              <a:ext uri="{FF2B5EF4-FFF2-40B4-BE49-F238E27FC236}">
                <a16:creationId xmlns:a16="http://schemas.microsoft.com/office/drawing/2014/main" id="{BC5A565A-6F1D-D349-037B-37461D5271A8}"/>
              </a:ext>
            </a:extLst>
          </p:cNvPr>
          <p:cNvPicPr>
            <a:picLocks noChangeAspect="1"/>
          </p:cNvPicPr>
          <p:nvPr userDrawn="1"/>
        </p:nvPicPr>
        <p:blipFill>
          <a:blip r:embed="rId2"/>
          <a:stretch>
            <a:fillRect/>
          </a:stretch>
        </p:blipFill>
        <p:spPr>
          <a:xfrm>
            <a:off x="20170336" y="12288648"/>
            <a:ext cx="3528648" cy="823351"/>
          </a:xfrm>
          <a:prstGeom prst="rect">
            <a:avLst/>
          </a:prstGeom>
        </p:spPr>
      </p:pic>
    </p:spTree>
    <p:extLst>
      <p:ext uri="{BB962C8B-B14F-4D97-AF65-F5344CB8AC3E}">
        <p14:creationId xmlns:p14="http://schemas.microsoft.com/office/powerpoint/2010/main" val="38222770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Modern Company Profile Slide 11">
    <p:spTree>
      <p:nvGrpSpPr>
        <p:cNvPr id="1" name=""/>
        <p:cNvGrpSpPr/>
        <p:nvPr/>
      </p:nvGrpSpPr>
      <p:grpSpPr>
        <a:xfrm>
          <a:off x="0" y="0"/>
          <a:ext cx="0" cy="0"/>
          <a:chOff x="0" y="0"/>
          <a:chExt cx="0" cy="0"/>
        </a:xfrm>
      </p:grpSpPr>
      <p:sp>
        <p:nvSpPr>
          <p:cNvPr id="38" name="Picture Placeholder 3">
            <a:extLst>
              <a:ext uri="{FF2B5EF4-FFF2-40B4-BE49-F238E27FC236}">
                <a16:creationId xmlns:a16="http://schemas.microsoft.com/office/drawing/2014/main" id="{870111F9-D901-3D44-A838-F76BDED2C88C}"/>
              </a:ext>
            </a:extLst>
          </p:cNvPr>
          <p:cNvSpPr>
            <a:spLocks noGrp="1"/>
          </p:cNvSpPr>
          <p:nvPr>
            <p:ph type="pic" sz="quarter" idx="11"/>
          </p:nvPr>
        </p:nvSpPr>
        <p:spPr>
          <a:xfrm>
            <a:off x="11660902" y="0"/>
            <a:ext cx="12721511" cy="13716000"/>
          </a:xfrm>
          <a:prstGeom prst="rect">
            <a:avLst/>
          </a:prstGeom>
          <a:solidFill>
            <a:schemeClr val="tx1">
              <a:lumMod val="50000"/>
              <a:lumOff val="50000"/>
            </a:schemeClr>
          </a:solidFill>
          <a:ln>
            <a:noFill/>
          </a:ln>
        </p:spPr>
        <p:txBody>
          <a:bodyPr/>
          <a:lstStyle/>
          <a:p>
            <a:endParaRPr lang="en-GB" dirty="0"/>
          </a:p>
        </p:txBody>
      </p:sp>
      <p:sp>
        <p:nvSpPr>
          <p:cNvPr id="13" name="Text Placeholder 4">
            <a:extLst>
              <a:ext uri="{FF2B5EF4-FFF2-40B4-BE49-F238E27FC236}">
                <a16:creationId xmlns:a16="http://schemas.microsoft.com/office/drawing/2014/main" id="{6367D25C-111C-1449-92E3-E152FDAA37FF}"/>
              </a:ext>
            </a:extLst>
          </p:cNvPr>
          <p:cNvSpPr>
            <a:spLocks noGrp="1"/>
          </p:cNvSpPr>
          <p:nvPr>
            <p:ph type="body" sz="quarter" idx="12"/>
          </p:nvPr>
        </p:nvSpPr>
        <p:spPr>
          <a:xfrm>
            <a:off x="1326205" y="6473440"/>
            <a:ext cx="9008492" cy="2948619"/>
          </a:xfrm>
          <a:prstGeom prst="rect">
            <a:avLst/>
          </a:prstGeom>
        </p:spPr>
        <p:txBody>
          <a:bodyPr/>
          <a:lstStyle>
            <a:lvl1pPr marL="0" indent="0" algn="l">
              <a:spcBef>
                <a:spcPts val="0"/>
              </a:spcBef>
              <a:buNone/>
              <a:defRPr sz="10000" b="1" spc="-150">
                <a:latin typeface="DaxPro" panose="020B0504030101020102" pitchFamily="34" charset="0"/>
              </a:defRPr>
            </a:lvl1pPr>
          </a:lstStyle>
          <a:p>
            <a:pPr lvl="0"/>
            <a:endParaRPr lang="en-US" dirty="0"/>
          </a:p>
        </p:txBody>
      </p:sp>
      <p:sp>
        <p:nvSpPr>
          <p:cNvPr id="14" name="Text Placeholder 4">
            <a:extLst>
              <a:ext uri="{FF2B5EF4-FFF2-40B4-BE49-F238E27FC236}">
                <a16:creationId xmlns:a16="http://schemas.microsoft.com/office/drawing/2014/main" id="{B3BB9EBE-D1DD-AC4A-95F4-7064E991E138}"/>
              </a:ext>
            </a:extLst>
          </p:cNvPr>
          <p:cNvSpPr>
            <a:spLocks noGrp="1"/>
          </p:cNvSpPr>
          <p:nvPr>
            <p:ph type="body" sz="quarter" idx="17"/>
          </p:nvPr>
        </p:nvSpPr>
        <p:spPr>
          <a:xfrm>
            <a:off x="1326206" y="10345061"/>
            <a:ext cx="9008492" cy="1206029"/>
          </a:xfrm>
          <a:prstGeom prst="rect">
            <a:avLst/>
          </a:prstGeom>
        </p:spPr>
        <p:txBody>
          <a:bodyPr/>
          <a:lstStyle>
            <a:lvl1pPr marL="0" indent="0">
              <a:lnSpc>
                <a:spcPct val="100000"/>
              </a:lnSpc>
              <a:buNone/>
              <a:defRPr sz="4000" b="0" i="0" spc="0">
                <a:latin typeface="Montserrat" pitchFamily="2" charset="77"/>
                <a:cs typeface="Poppins SemiBold" pitchFamily="2" charset="77"/>
              </a:defRPr>
            </a:lvl1pPr>
          </a:lstStyle>
          <a:p>
            <a:pPr lvl="0"/>
            <a:endParaRPr lang="en-US" dirty="0"/>
          </a:p>
        </p:txBody>
      </p:sp>
      <p:sp>
        <p:nvSpPr>
          <p:cNvPr id="16" name="Text Placeholder 4">
            <a:extLst>
              <a:ext uri="{FF2B5EF4-FFF2-40B4-BE49-F238E27FC236}">
                <a16:creationId xmlns:a16="http://schemas.microsoft.com/office/drawing/2014/main" id="{EA1F6451-F918-F344-8D79-34FD8CDBDABD}"/>
              </a:ext>
            </a:extLst>
          </p:cNvPr>
          <p:cNvSpPr>
            <a:spLocks noGrp="1"/>
          </p:cNvSpPr>
          <p:nvPr>
            <p:ph type="body" sz="quarter" idx="18"/>
          </p:nvPr>
        </p:nvSpPr>
        <p:spPr>
          <a:xfrm>
            <a:off x="12981194" y="3057541"/>
            <a:ext cx="3976770" cy="1372851"/>
          </a:xfrm>
          <a:prstGeom prst="rect">
            <a:avLst/>
          </a:prstGeom>
        </p:spPr>
        <p:txBody>
          <a:bodyPr/>
          <a:lstStyle>
            <a:lvl1pPr marL="0" indent="0" algn="ctr">
              <a:spcBef>
                <a:spcPts val="0"/>
              </a:spcBef>
              <a:buNone/>
              <a:defRPr sz="10000" b="1" spc="-150">
                <a:latin typeface="Montserrat" pitchFamily="2" charset="77"/>
              </a:defRPr>
            </a:lvl1pPr>
          </a:lstStyle>
          <a:p>
            <a:pPr lvl="0"/>
            <a:endParaRPr lang="en-US" dirty="0"/>
          </a:p>
        </p:txBody>
      </p:sp>
      <p:sp>
        <p:nvSpPr>
          <p:cNvPr id="17" name="Text Placeholder 4">
            <a:extLst>
              <a:ext uri="{FF2B5EF4-FFF2-40B4-BE49-F238E27FC236}">
                <a16:creationId xmlns:a16="http://schemas.microsoft.com/office/drawing/2014/main" id="{9F8372FF-FBC6-DC46-AAB2-30915DCD7AC3}"/>
              </a:ext>
            </a:extLst>
          </p:cNvPr>
          <p:cNvSpPr>
            <a:spLocks noGrp="1"/>
          </p:cNvSpPr>
          <p:nvPr>
            <p:ph type="body" sz="quarter" idx="22"/>
          </p:nvPr>
        </p:nvSpPr>
        <p:spPr>
          <a:xfrm>
            <a:off x="13186044" y="4704868"/>
            <a:ext cx="3567070" cy="886313"/>
          </a:xfrm>
          <a:prstGeom prst="rect">
            <a:avLst/>
          </a:prstGeom>
        </p:spPr>
        <p:txBody>
          <a:bodyPr/>
          <a:lstStyle>
            <a:lvl1pPr marL="0" indent="0" algn="ctr">
              <a:lnSpc>
                <a:spcPct val="100000"/>
              </a:lnSpc>
              <a:buNone/>
              <a:defRPr sz="2500" b="0" i="0" spc="0">
                <a:latin typeface="Montserrat" pitchFamily="2" charset="77"/>
                <a:cs typeface="Poppins Medium" pitchFamily="2" charset="77"/>
              </a:defRPr>
            </a:lvl1pPr>
          </a:lstStyle>
          <a:p>
            <a:pPr lvl="0"/>
            <a:endParaRPr lang="en-US" dirty="0"/>
          </a:p>
        </p:txBody>
      </p:sp>
      <p:sp>
        <p:nvSpPr>
          <p:cNvPr id="18" name="Text Placeholder 4">
            <a:extLst>
              <a:ext uri="{FF2B5EF4-FFF2-40B4-BE49-F238E27FC236}">
                <a16:creationId xmlns:a16="http://schemas.microsoft.com/office/drawing/2014/main" id="{310E5D48-0566-A44B-9639-9564D389AEF3}"/>
              </a:ext>
            </a:extLst>
          </p:cNvPr>
          <p:cNvSpPr>
            <a:spLocks noGrp="1"/>
          </p:cNvSpPr>
          <p:nvPr>
            <p:ph type="body" sz="quarter" idx="23"/>
          </p:nvPr>
        </p:nvSpPr>
        <p:spPr>
          <a:xfrm>
            <a:off x="18810495" y="3057541"/>
            <a:ext cx="3976770" cy="1372851"/>
          </a:xfrm>
          <a:prstGeom prst="rect">
            <a:avLst/>
          </a:prstGeom>
        </p:spPr>
        <p:txBody>
          <a:bodyPr/>
          <a:lstStyle>
            <a:lvl1pPr marL="0" indent="0" algn="ctr">
              <a:spcBef>
                <a:spcPts val="0"/>
              </a:spcBef>
              <a:buNone/>
              <a:defRPr sz="10000" b="1" spc="-150">
                <a:latin typeface="Montserrat" pitchFamily="2" charset="77"/>
              </a:defRPr>
            </a:lvl1pPr>
          </a:lstStyle>
          <a:p>
            <a:pPr lvl="0"/>
            <a:endParaRPr lang="en-US" dirty="0"/>
          </a:p>
        </p:txBody>
      </p:sp>
      <p:sp>
        <p:nvSpPr>
          <p:cNvPr id="19" name="Text Placeholder 4">
            <a:extLst>
              <a:ext uri="{FF2B5EF4-FFF2-40B4-BE49-F238E27FC236}">
                <a16:creationId xmlns:a16="http://schemas.microsoft.com/office/drawing/2014/main" id="{541E31F0-417C-3C4A-80D9-0D3B50639C3B}"/>
              </a:ext>
            </a:extLst>
          </p:cNvPr>
          <p:cNvSpPr>
            <a:spLocks noGrp="1"/>
          </p:cNvSpPr>
          <p:nvPr>
            <p:ph type="body" sz="quarter" idx="24"/>
          </p:nvPr>
        </p:nvSpPr>
        <p:spPr>
          <a:xfrm>
            <a:off x="19015345" y="4704868"/>
            <a:ext cx="3567070" cy="886313"/>
          </a:xfrm>
          <a:prstGeom prst="rect">
            <a:avLst/>
          </a:prstGeom>
        </p:spPr>
        <p:txBody>
          <a:bodyPr/>
          <a:lstStyle>
            <a:lvl1pPr marL="0" indent="0" algn="ctr">
              <a:lnSpc>
                <a:spcPct val="100000"/>
              </a:lnSpc>
              <a:spcBef>
                <a:spcPts val="0"/>
              </a:spcBef>
              <a:buNone/>
              <a:defRPr sz="2500" b="0" i="0" spc="0">
                <a:latin typeface="Montserrat" pitchFamily="2" charset="77"/>
                <a:cs typeface="Poppins Medium" pitchFamily="2" charset="77"/>
              </a:defRPr>
            </a:lvl1pPr>
          </a:lstStyle>
          <a:p>
            <a:pPr lvl="0"/>
            <a:endParaRPr lang="en-US" dirty="0"/>
          </a:p>
        </p:txBody>
      </p:sp>
      <p:sp>
        <p:nvSpPr>
          <p:cNvPr id="32" name="Text Placeholder 4">
            <a:extLst>
              <a:ext uri="{FF2B5EF4-FFF2-40B4-BE49-F238E27FC236}">
                <a16:creationId xmlns:a16="http://schemas.microsoft.com/office/drawing/2014/main" id="{285AF0FB-9B1C-9B4A-83F5-5DEF743E54E3}"/>
              </a:ext>
            </a:extLst>
          </p:cNvPr>
          <p:cNvSpPr>
            <a:spLocks noGrp="1"/>
          </p:cNvSpPr>
          <p:nvPr>
            <p:ph type="body" sz="quarter" idx="25"/>
          </p:nvPr>
        </p:nvSpPr>
        <p:spPr>
          <a:xfrm>
            <a:off x="12981194" y="9469176"/>
            <a:ext cx="3976770" cy="1372851"/>
          </a:xfrm>
          <a:prstGeom prst="rect">
            <a:avLst/>
          </a:prstGeom>
        </p:spPr>
        <p:txBody>
          <a:bodyPr/>
          <a:lstStyle>
            <a:lvl1pPr marL="0" indent="0" algn="ctr">
              <a:spcBef>
                <a:spcPts val="0"/>
              </a:spcBef>
              <a:buNone/>
              <a:defRPr sz="10000" b="1" spc="-150">
                <a:latin typeface="Montserrat" pitchFamily="2" charset="77"/>
              </a:defRPr>
            </a:lvl1pPr>
          </a:lstStyle>
          <a:p>
            <a:pPr lvl="0"/>
            <a:endParaRPr lang="en-US" dirty="0"/>
          </a:p>
        </p:txBody>
      </p:sp>
      <p:sp>
        <p:nvSpPr>
          <p:cNvPr id="33" name="Text Placeholder 4">
            <a:extLst>
              <a:ext uri="{FF2B5EF4-FFF2-40B4-BE49-F238E27FC236}">
                <a16:creationId xmlns:a16="http://schemas.microsoft.com/office/drawing/2014/main" id="{5943BF25-C7A6-7D49-A2A0-602A0F9B2C45}"/>
              </a:ext>
            </a:extLst>
          </p:cNvPr>
          <p:cNvSpPr>
            <a:spLocks noGrp="1"/>
          </p:cNvSpPr>
          <p:nvPr>
            <p:ph type="body" sz="quarter" idx="26"/>
          </p:nvPr>
        </p:nvSpPr>
        <p:spPr>
          <a:xfrm>
            <a:off x="13186044" y="11116503"/>
            <a:ext cx="3567070" cy="886313"/>
          </a:xfrm>
          <a:prstGeom prst="rect">
            <a:avLst/>
          </a:prstGeom>
        </p:spPr>
        <p:txBody>
          <a:bodyPr/>
          <a:lstStyle>
            <a:lvl1pPr marL="0" indent="0" algn="ctr">
              <a:lnSpc>
                <a:spcPct val="100000"/>
              </a:lnSpc>
              <a:buNone/>
              <a:defRPr sz="2500" b="0" i="0" spc="0">
                <a:latin typeface="Montserrat" pitchFamily="2" charset="77"/>
                <a:cs typeface="Poppins Medium" pitchFamily="2" charset="77"/>
              </a:defRPr>
            </a:lvl1pPr>
          </a:lstStyle>
          <a:p>
            <a:pPr lvl="0"/>
            <a:endParaRPr lang="en-US" dirty="0"/>
          </a:p>
        </p:txBody>
      </p:sp>
      <p:sp>
        <p:nvSpPr>
          <p:cNvPr id="34" name="Text Placeholder 4">
            <a:extLst>
              <a:ext uri="{FF2B5EF4-FFF2-40B4-BE49-F238E27FC236}">
                <a16:creationId xmlns:a16="http://schemas.microsoft.com/office/drawing/2014/main" id="{9CFDEC8F-0772-C448-AB71-6CE0E1034C4D}"/>
              </a:ext>
            </a:extLst>
          </p:cNvPr>
          <p:cNvSpPr>
            <a:spLocks noGrp="1"/>
          </p:cNvSpPr>
          <p:nvPr>
            <p:ph type="body" sz="quarter" idx="27"/>
          </p:nvPr>
        </p:nvSpPr>
        <p:spPr>
          <a:xfrm>
            <a:off x="18810495" y="9469176"/>
            <a:ext cx="3976770" cy="1372851"/>
          </a:xfrm>
          <a:prstGeom prst="rect">
            <a:avLst/>
          </a:prstGeom>
        </p:spPr>
        <p:txBody>
          <a:bodyPr/>
          <a:lstStyle>
            <a:lvl1pPr marL="0" indent="0" algn="ctr">
              <a:spcBef>
                <a:spcPts val="0"/>
              </a:spcBef>
              <a:buNone/>
              <a:defRPr sz="10000" b="1" spc="-150">
                <a:latin typeface="Montserrat" pitchFamily="2" charset="77"/>
              </a:defRPr>
            </a:lvl1pPr>
          </a:lstStyle>
          <a:p>
            <a:pPr lvl="0"/>
            <a:endParaRPr lang="en-US" dirty="0"/>
          </a:p>
        </p:txBody>
      </p:sp>
      <p:sp>
        <p:nvSpPr>
          <p:cNvPr id="35" name="Text Placeholder 4">
            <a:extLst>
              <a:ext uri="{FF2B5EF4-FFF2-40B4-BE49-F238E27FC236}">
                <a16:creationId xmlns:a16="http://schemas.microsoft.com/office/drawing/2014/main" id="{A1CEAC9B-EB31-1D45-8DC3-B70AA0746A46}"/>
              </a:ext>
            </a:extLst>
          </p:cNvPr>
          <p:cNvSpPr>
            <a:spLocks noGrp="1"/>
          </p:cNvSpPr>
          <p:nvPr>
            <p:ph type="body" sz="quarter" idx="28"/>
          </p:nvPr>
        </p:nvSpPr>
        <p:spPr>
          <a:xfrm>
            <a:off x="19015345" y="11116503"/>
            <a:ext cx="3567070" cy="886313"/>
          </a:xfrm>
          <a:prstGeom prst="rect">
            <a:avLst/>
          </a:prstGeom>
        </p:spPr>
        <p:txBody>
          <a:bodyPr/>
          <a:lstStyle>
            <a:lvl1pPr marL="0" indent="0" algn="ctr">
              <a:lnSpc>
                <a:spcPct val="100000"/>
              </a:lnSpc>
              <a:spcBef>
                <a:spcPts val="0"/>
              </a:spcBef>
              <a:buNone/>
              <a:defRPr sz="2500" b="0" i="0" spc="0">
                <a:latin typeface="Montserrat" pitchFamily="2" charset="77"/>
                <a:cs typeface="Poppins Medium" pitchFamily="2" charset="77"/>
              </a:defRPr>
            </a:lvl1pPr>
          </a:lstStyle>
          <a:p>
            <a:pPr lvl="0"/>
            <a:endParaRPr lang="en-US" dirty="0"/>
          </a:p>
        </p:txBody>
      </p:sp>
      <p:pic>
        <p:nvPicPr>
          <p:cNvPr id="2" name="Bildobjekt 1" descr="En bild som visar logotyp, symbol, Varumärke, Grafik&#10;&#10;Automatiskt genererad beskrivning">
            <a:extLst>
              <a:ext uri="{FF2B5EF4-FFF2-40B4-BE49-F238E27FC236}">
                <a16:creationId xmlns:a16="http://schemas.microsoft.com/office/drawing/2014/main" id="{97A0841B-EE12-0E7C-F770-3366A4593091}"/>
              </a:ext>
            </a:extLst>
          </p:cNvPr>
          <p:cNvPicPr>
            <a:picLocks noChangeAspect="1"/>
          </p:cNvPicPr>
          <p:nvPr userDrawn="1"/>
        </p:nvPicPr>
        <p:blipFill>
          <a:blip r:embed="rId2"/>
          <a:stretch>
            <a:fillRect/>
          </a:stretch>
        </p:blipFill>
        <p:spPr>
          <a:xfrm>
            <a:off x="1326205" y="12288648"/>
            <a:ext cx="3528648" cy="823351"/>
          </a:xfrm>
          <a:prstGeom prst="rect">
            <a:avLst/>
          </a:prstGeom>
        </p:spPr>
      </p:pic>
    </p:spTree>
    <p:extLst>
      <p:ext uri="{BB962C8B-B14F-4D97-AF65-F5344CB8AC3E}">
        <p14:creationId xmlns:p14="http://schemas.microsoft.com/office/powerpoint/2010/main" val="40176279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Modern Company Profile Slide 15">
    <p:spTree>
      <p:nvGrpSpPr>
        <p:cNvPr id="1" name=""/>
        <p:cNvGrpSpPr/>
        <p:nvPr/>
      </p:nvGrpSpPr>
      <p:grpSpPr>
        <a:xfrm>
          <a:off x="0" y="0"/>
          <a:ext cx="0" cy="0"/>
          <a:chOff x="0" y="0"/>
          <a:chExt cx="0" cy="0"/>
        </a:xfrm>
      </p:grpSpPr>
      <p:sp>
        <p:nvSpPr>
          <p:cNvPr id="6" name="Picture Placeholder 3">
            <a:extLst>
              <a:ext uri="{FF2B5EF4-FFF2-40B4-BE49-F238E27FC236}">
                <a16:creationId xmlns:a16="http://schemas.microsoft.com/office/drawing/2014/main" id="{3EA3D11E-0096-9046-882E-E63EC51FBFB4}"/>
              </a:ext>
            </a:extLst>
          </p:cNvPr>
          <p:cNvSpPr>
            <a:spLocks noGrp="1"/>
          </p:cNvSpPr>
          <p:nvPr>
            <p:ph type="pic" sz="quarter" idx="10"/>
          </p:nvPr>
        </p:nvSpPr>
        <p:spPr>
          <a:xfrm>
            <a:off x="10439400" y="0"/>
            <a:ext cx="11290601" cy="13716000"/>
          </a:xfrm>
          <a:prstGeom prst="rect">
            <a:avLst/>
          </a:prstGeom>
          <a:solidFill>
            <a:schemeClr val="tx1">
              <a:lumMod val="50000"/>
              <a:lumOff val="50000"/>
            </a:schemeClr>
          </a:solidFill>
          <a:ln>
            <a:noFill/>
          </a:ln>
        </p:spPr>
        <p:txBody>
          <a:bodyPr/>
          <a:lstStyle/>
          <a:p>
            <a:endParaRPr lang="en-GB"/>
          </a:p>
        </p:txBody>
      </p:sp>
      <p:sp>
        <p:nvSpPr>
          <p:cNvPr id="8" name="Text Placeholder 4">
            <a:extLst>
              <a:ext uri="{FF2B5EF4-FFF2-40B4-BE49-F238E27FC236}">
                <a16:creationId xmlns:a16="http://schemas.microsoft.com/office/drawing/2014/main" id="{0A1A387C-B51F-1946-940F-5169078CF3AB}"/>
              </a:ext>
            </a:extLst>
          </p:cNvPr>
          <p:cNvSpPr>
            <a:spLocks noGrp="1"/>
          </p:cNvSpPr>
          <p:nvPr>
            <p:ph type="body" sz="quarter" idx="12"/>
          </p:nvPr>
        </p:nvSpPr>
        <p:spPr>
          <a:xfrm>
            <a:off x="1326206" y="3992464"/>
            <a:ext cx="7786988" cy="4300042"/>
          </a:xfrm>
          <a:prstGeom prst="rect">
            <a:avLst/>
          </a:prstGeom>
        </p:spPr>
        <p:txBody>
          <a:bodyPr/>
          <a:lstStyle>
            <a:lvl1pPr marL="0" indent="0" algn="l">
              <a:spcBef>
                <a:spcPts val="0"/>
              </a:spcBef>
              <a:buNone/>
              <a:defRPr sz="10000" b="1" spc="-150">
                <a:latin typeface="DaxPro" panose="020B0504030101020102" pitchFamily="34" charset="0"/>
              </a:defRPr>
            </a:lvl1pPr>
          </a:lstStyle>
          <a:p>
            <a:pPr lvl="0"/>
            <a:endParaRPr lang="en-US" dirty="0"/>
          </a:p>
        </p:txBody>
      </p:sp>
      <p:pic>
        <p:nvPicPr>
          <p:cNvPr id="2" name="Bildobjekt 1" descr="En bild som visar logotyp, symbol, Varumärke, Grafik&#10;&#10;Automatiskt genererad beskrivning">
            <a:extLst>
              <a:ext uri="{FF2B5EF4-FFF2-40B4-BE49-F238E27FC236}">
                <a16:creationId xmlns:a16="http://schemas.microsoft.com/office/drawing/2014/main" id="{34EB8784-CC1D-05C8-8A05-5BE299621C70}"/>
              </a:ext>
            </a:extLst>
          </p:cNvPr>
          <p:cNvPicPr>
            <a:picLocks noChangeAspect="1"/>
          </p:cNvPicPr>
          <p:nvPr userDrawn="1"/>
        </p:nvPicPr>
        <p:blipFill>
          <a:blip r:embed="rId2"/>
          <a:stretch>
            <a:fillRect/>
          </a:stretch>
        </p:blipFill>
        <p:spPr>
          <a:xfrm>
            <a:off x="888088" y="12288648"/>
            <a:ext cx="3528648" cy="823351"/>
          </a:xfrm>
          <a:prstGeom prst="rect">
            <a:avLst/>
          </a:prstGeom>
        </p:spPr>
      </p:pic>
    </p:spTree>
    <p:extLst>
      <p:ext uri="{BB962C8B-B14F-4D97-AF65-F5344CB8AC3E}">
        <p14:creationId xmlns:p14="http://schemas.microsoft.com/office/powerpoint/2010/main" val="9991272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2195008"/>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8" r:id="rId5"/>
    <p:sldLayoutId id="2147483709" r:id="rId6"/>
    <p:sldLayoutId id="2147483710" r:id="rId7"/>
    <p:sldLayoutId id="2147483713" r:id="rId8"/>
    <p:sldLayoutId id="2147483717" r:id="rId9"/>
  </p:sldLayoutIdLst>
  <p:txStyles>
    <p:titleStyle>
      <a:lvl1pPr algn="l" defTabSz="1828709" rtl="0" eaLnBrk="1" latinLnBrk="0" hangingPunct="1">
        <a:lnSpc>
          <a:spcPct val="90000"/>
        </a:lnSpc>
        <a:spcBef>
          <a:spcPct val="0"/>
        </a:spcBef>
        <a:buNone/>
        <a:defRPr sz="8800" kern="1200">
          <a:solidFill>
            <a:schemeClr val="tx1"/>
          </a:solidFill>
          <a:latin typeface="+mj-lt"/>
          <a:ea typeface="+mj-ea"/>
          <a:cs typeface="+mj-cs"/>
        </a:defRPr>
      </a:lvl1pPr>
    </p:titleStyle>
    <p:bodyStyle>
      <a:lvl1pPr marL="457177" indent="-457177" algn="l" defTabSz="1828709"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531" indent="-457177" algn="l" defTabSz="182870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886" indent="-457177" algn="l" defTabSz="182870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240"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594"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949"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303"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657"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011"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emf"/><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14.jpg"/><Relationship Id="rId4" Type="http://schemas.openxmlformats.org/officeDocument/2006/relationships/image" Target="../media/image13.jpg"/></Relationships>
</file>

<file path=ppt/slides/_rels/slide1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9.xml"/><Relationship Id="rId1" Type="http://schemas.openxmlformats.org/officeDocument/2006/relationships/slideLayout" Target="../slideLayouts/slideLayout9.xml"/><Relationship Id="rId5" Type="http://schemas.openxmlformats.org/officeDocument/2006/relationships/image" Target="../media/image16.png"/><Relationship Id="rId4" Type="http://schemas.openxmlformats.org/officeDocument/2006/relationships/image" Target="../media/image4.emf"/></Relationships>
</file>

<file path=ppt/slides/_rels/slide12.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8.jp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4.emf"/></Relationships>
</file>

<file path=ppt/slides/_rels/slide15.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1.xml"/><Relationship Id="rId1" Type="http://schemas.openxmlformats.org/officeDocument/2006/relationships/slideLayout" Target="../slideLayouts/slideLayout8.xml"/><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1.jp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4.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5.jp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1.png"/></Relationships>
</file>

<file path=ppt/slides/_rels/slide22.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8.jp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0.jp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1.jp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image" Target="../media/image32.jpg"/><Relationship Id="rId1" Type="http://schemas.openxmlformats.org/officeDocument/2006/relationships/slideLayout" Target="../slideLayouts/slideLayout6.xml"/><Relationship Id="rId6" Type="http://schemas.openxmlformats.org/officeDocument/2006/relationships/image" Target="../media/image34.png"/><Relationship Id="rId5" Type="http://schemas.openxmlformats.org/officeDocument/2006/relationships/image" Target="../media/image1.png"/><Relationship Id="rId4" Type="http://schemas.openxmlformats.org/officeDocument/2006/relationships/hyperlink" Target="http://www.yrkesakademin.fi/"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image" Target="../media/image2.jpg"/><Relationship Id="rId1" Type="http://schemas.openxmlformats.org/officeDocument/2006/relationships/slideLayout" Target="../slideLayouts/slideLayout6.xml"/><Relationship Id="rId6" Type="http://schemas.openxmlformats.org/officeDocument/2006/relationships/image" Target="../media/image36.emf"/><Relationship Id="rId5" Type="http://schemas.openxmlformats.org/officeDocument/2006/relationships/image" Target="../media/image1.png"/><Relationship Id="rId4" Type="http://schemas.openxmlformats.org/officeDocument/2006/relationships/hyperlink" Target="http://www.wasateater.fi/"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8.jpg"/><Relationship Id="rId1" Type="http://schemas.openxmlformats.org/officeDocument/2006/relationships/slideLayout" Target="../slideLayouts/slideLayout6.xml"/><Relationship Id="rId6" Type="http://schemas.openxmlformats.org/officeDocument/2006/relationships/image" Target="../media/image37.png"/><Relationship Id="rId5" Type="http://schemas.openxmlformats.org/officeDocument/2006/relationships/image" Target="../media/image1.png"/><Relationship Id="rId4" Type="http://schemas.openxmlformats.org/officeDocument/2006/relationships/hyperlink" Target="http://www.kulturosterbotten.f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4.emf"/></Relationships>
</file>

<file path=ppt/slides/_rels/slide30.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image" Target="../media/image38.jpg"/><Relationship Id="rId1" Type="http://schemas.openxmlformats.org/officeDocument/2006/relationships/slideLayout" Target="../slideLayouts/slideLayout6.xml"/><Relationship Id="rId6" Type="http://schemas.openxmlformats.org/officeDocument/2006/relationships/image" Target="../media/image40.png"/><Relationship Id="rId5" Type="http://schemas.openxmlformats.org/officeDocument/2006/relationships/image" Target="../media/image1.png"/><Relationship Id="rId4" Type="http://schemas.openxmlformats.org/officeDocument/2006/relationships/hyperlink" Target="http://www.edunova.fi/"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image" Target="../media/image4.emf"/></Relationships>
</file>

<file path=ppt/slides/_rels/slide32.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image" Target="../media/image1.png"/></Relationships>
</file>

<file path=ppt/slides/_rels/slide33.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notesSlide" Target="../notesSlides/notesSlide15.xml"/><Relationship Id="rId1" Type="http://schemas.openxmlformats.org/officeDocument/2006/relationships/slideLayout" Target="../slideLayouts/slideLayout5.xml"/><Relationship Id="rId4" Type="http://schemas.openxmlformats.org/officeDocument/2006/relationships/image" Target="../media/image1.png"/></Relationships>
</file>

<file path=ppt/slides/_rels/slide34.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notesSlide" Target="../notesSlides/notesSlide16.xml"/><Relationship Id="rId1" Type="http://schemas.openxmlformats.org/officeDocument/2006/relationships/slideLayout" Target="../slideLayouts/slideLayout5.xml"/><Relationship Id="rId4" Type="http://schemas.openxmlformats.org/officeDocument/2006/relationships/image" Target="../media/image1.png"/></Relationships>
</file>

<file path=ppt/slides/_rels/slide3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45.jp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46.jpg"/><Relationship Id="rId7"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emf"/><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4.emf"/></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4.emf"/></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4.emf"/></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4.emf"/></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7.xml"/><Relationship Id="rId1" Type="http://schemas.openxmlformats.org/officeDocument/2006/relationships/slideLayout" Target="../slideLayouts/slideLayout9.xml"/><Relationship Id="rId5" Type="http://schemas.openxmlformats.org/officeDocument/2006/relationships/image" Target="../media/image4.emf"/><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latshållare för bild 6" descr="En bild som visar inomhus, Performing arts center, Teater, konsertsal&#10;&#10;Automatiskt genererad beskrivning">
            <a:extLst>
              <a:ext uri="{FF2B5EF4-FFF2-40B4-BE49-F238E27FC236}">
                <a16:creationId xmlns:a16="http://schemas.microsoft.com/office/drawing/2014/main" id="{A03AD40D-22E2-7893-FF55-AA5B51BD7A05}"/>
              </a:ext>
            </a:extLst>
          </p:cNvPr>
          <p:cNvPicPr>
            <a:picLocks noGrp="1" noChangeAspect="1"/>
          </p:cNvPicPr>
          <p:nvPr>
            <p:ph type="pic" sz="quarter" idx="10"/>
          </p:nvPr>
        </p:nvPicPr>
        <p:blipFill>
          <a:blip r:embed="rId3"/>
          <a:srcRect l="148" r="148"/>
          <a:stretch>
            <a:fillRect/>
          </a:stretch>
        </p:blipFill>
        <p:spPr/>
      </p:pic>
      <p:sp>
        <p:nvSpPr>
          <p:cNvPr id="8" name="Rectangle 15">
            <a:extLst>
              <a:ext uri="{FF2B5EF4-FFF2-40B4-BE49-F238E27FC236}">
                <a16:creationId xmlns:a16="http://schemas.microsoft.com/office/drawing/2014/main" id="{5C667356-558B-02B0-83E5-2CCA6089507E}"/>
              </a:ext>
            </a:extLst>
          </p:cNvPr>
          <p:cNvSpPr/>
          <p:nvPr/>
        </p:nvSpPr>
        <p:spPr>
          <a:xfrm>
            <a:off x="-3" y="3055086"/>
            <a:ext cx="24382413" cy="10660914"/>
          </a:xfrm>
          <a:prstGeom prst="rect">
            <a:avLst/>
          </a:prstGeom>
          <a:gradFill flip="none" rotWithShape="1">
            <a:gsLst>
              <a:gs pos="0">
                <a:srgbClr val="681126"/>
              </a:gs>
              <a:gs pos="21000">
                <a:srgbClr val="681126"/>
              </a:gs>
              <a:gs pos="68000">
                <a:srgbClr val="B9233C">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Platshållare för text 2">
            <a:extLst>
              <a:ext uri="{FF2B5EF4-FFF2-40B4-BE49-F238E27FC236}">
                <a16:creationId xmlns:a16="http://schemas.microsoft.com/office/drawing/2014/main" id="{4E004DC8-3483-7F40-7229-754FD3D8B740}"/>
              </a:ext>
            </a:extLst>
          </p:cNvPr>
          <p:cNvSpPr>
            <a:spLocks noGrp="1"/>
          </p:cNvSpPr>
          <p:nvPr>
            <p:ph type="body" sz="quarter" idx="11"/>
          </p:nvPr>
        </p:nvSpPr>
        <p:spPr>
          <a:xfrm>
            <a:off x="2793594" y="4366101"/>
            <a:ext cx="17988437" cy="2491899"/>
          </a:xfrm>
        </p:spPr>
        <p:txBody>
          <a:bodyPr/>
          <a:lstStyle/>
          <a:p>
            <a:pPr algn="ctr"/>
            <a:r>
              <a:rPr lang="sv-FI" sz="10000" dirty="0">
                <a:solidFill>
                  <a:schemeClr val="bg1"/>
                </a:solidFill>
              </a:rPr>
              <a:t>Svenska Österbottens förbund</a:t>
            </a:r>
          </a:p>
          <a:p>
            <a:pPr algn="ctr"/>
            <a:r>
              <a:rPr lang="sv-FI" sz="10000" dirty="0">
                <a:solidFill>
                  <a:schemeClr val="bg1"/>
                </a:solidFill>
              </a:rPr>
              <a:t>för utbildning och kultur</a:t>
            </a:r>
          </a:p>
        </p:txBody>
      </p:sp>
      <p:sp>
        <p:nvSpPr>
          <p:cNvPr id="5" name="Platshållare för text 4">
            <a:extLst>
              <a:ext uri="{FF2B5EF4-FFF2-40B4-BE49-F238E27FC236}">
                <a16:creationId xmlns:a16="http://schemas.microsoft.com/office/drawing/2014/main" id="{452CC29F-2067-F1AA-57B9-4BB146331C9A}"/>
              </a:ext>
            </a:extLst>
          </p:cNvPr>
          <p:cNvSpPr>
            <a:spLocks noGrp="1"/>
          </p:cNvSpPr>
          <p:nvPr>
            <p:ph type="body" sz="quarter" idx="4294967295"/>
          </p:nvPr>
        </p:nvSpPr>
        <p:spPr>
          <a:xfrm>
            <a:off x="0" y="12639328"/>
            <a:ext cx="24382413" cy="509721"/>
          </a:xfrm>
          <a:prstGeom prst="rect">
            <a:avLst/>
          </a:prstGeom>
        </p:spPr>
        <p:txBody>
          <a:bodyPr/>
          <a:lstStyle/>
          <a:p>
            <a:pPr marL="0" indent="0" algn="ctr">
              <a:buNone/>
            </a:pPr>
            <a:r>
              <a:rPr lang="sv-FI" sz="2400" dirty="0">
                <a:solidFill>
                  <a:schemeClr val="bg1"/>
                </a:solidFill>
                <a:latin typeface="Montserrat" pitchFamily="2" charset="77"/>
              </a:rPr>
              <a:t>www.sofuk.fi</a:t>
            </a:r>
          </a:p>
        </p:txBody>
      </p:sp>
      <p:pic>
        <p:nvPicPr>
          <p:cNvPr id="2" name="Bildobjekt 1" descr="En bild som visar text, Teckensnitt, Grafik, grafisk design&#10;&#10;Automatiskt genererad beskrivning">
            <a:extLst>
              <a:ext uri="{FF2B5EF4-FFF2-40B4-BE49-F238E27FC236}">
                <a16:creationId xmlns:a16="http://schemas.microsoft.com/office/drawing/2014/main" id="{FFD0227B-2765-1A09-A04E-D768B42F296F}"/>
              </a:ext>
            </a:extLst>
          </p:cNvPr>
          <p:cNvPicPr>
            <a:picLocks noChangeAspect="1"/>
          </p:cNvPicPr>
          <p:nvPr/>
        </p:nvPicPr>
        <p:blipFill>
          <a:blip r:embed="rId4"/>
          <a:stretch>
            <a:fillRect/>
          </a:stretch>
        </p:blipFill>
        <p:spPr>
          <a:xfrm>
            <a:off x="14922518" y="10102674"/>
            <a:ext cx="1747632" cy="1361097"/>
          </a:xfrm>
          <a:prstGeom prst="rect">
            <a:avLst/>
          </a:prstGeom>
        </p:spPr>
      </p:pic>
      <p:pic>
        <p:nvPicPr>
          <p:cNvPr id="9" name="Bildobjekt 8">
            <a:extLst>
              <a:ext uri="{FF2B5EF4-FFF2-40B4-BE49-F238E27FC236}">
                <a16:creationId xmlns:a16="http://schemas.microsoft.com/office/drawing/2014/main" id="{0ED6A8EA-FDEA-15B3-F74E-D615DAF76219}"/>
              </a:ext>
            </a:extLst>
          </p:cNvPr>
          <p:cNvPicPr>
            <a:picLocks noChangeAspect="1"/>
          </p:cNvPicPr>
          <p:nvPr/>
        </p:nvPicPr>
        <p:blipFill>
          <a:blip r:embed="rId5"/>
          <a:stretch>
            <a:fillRect/>
          </a:stretch>
        </p:blipFill>
        <p:spPr>
          <a:xfrm>
            <a:off x="2628112" y="8408686"/>
            <a:ext cx="7573593" cy="5351885"/>
          </a:xfrm>
          <a:prstGeom prst="rect">
            <a:avLst/>
          </a:prstGeom>
        </p:spPr>
      </p:pic>
      <p:pic>
        <p:nvPicPr>
          <p:cNvPr id="4" name="Bildobjekt 3" descr="En bild som visar Teckensnitt, text, Grafik, grafisk design&#10;&#10;Automatiskt genererad beskrivning">
            <a:extLst>
              <a:ext uri="{FF2B5EF4-FFF2-40B4-BE49-F238E27FC236}">
                <a16:creationId xmlns:a16="http://schemas.microsoft.com/office/drawing/2014/main" id="{B7BC9272-95F8-0840-9547-19B9A48B3E2B}"/>
              </a:ext>
            </a:extLst>
          </p:cNvPr>
          <p:cNvPicPr>
            <a:picLocks noChangeAspect="1"/>
          </p:cNvPicPr>
          <p:nvPr/>
        </p:nvPicPr>
        <p:blipFill>
          <a:blip r:embed="rId6"/>
          <a:stretch>
            <a:fillRect/>
          </a:stretch>
        </p:blipFill>
        <p:spPr>
          <a:xfrm>
            <a:off x="10072571" y="9806765"/>
            <a:ext cx="3922785" cy="2775335"/>
          </a:xfrm>
          <a:prstGeom prst="rect">
            <a:avLst/>
          </a:prstGeom>
        </p:spPr>
      </p:pic>
      <p:pic>
        <p:nvPicPr>
          <p:cNvPr id="6" name="Bildobjekt 5" descr="En bild som visar Teckensnitt, Grafik, grafisk design, text&#10;&#10;Automatiskt genererad beskrivning">
            <a:extLst>
              <a:ext uri="{FF2B5EF4-FFF2-40B4-BE49-F238E27FC236}">
                <a16:creationId xmlns:a16="http://schemas.microsoft.com/office/drawing/2014/main" id="{E0B8E221-F36C-4EC8-F8B9-6ED8BC4D0364}"/>
              </a:ext>
            </a:extLst>
          </p:cNvPr>
          <p:cNvPicPr>
            <a:picLocks noChangeAspect="1"/>
          </p:cNvPicPr>
          <p:nvPr/>
        </p:nvPicPr>
        <p:blipFill>
          <a:blip r:embed="rId7"/>
          <a:stretch>
            <a:fillRect/>
          </a:stretch>
        </p:blipFill>
        <p:spPr>
          <a:xfrm>
            <a:off x="17917020" y="10043306"/>
            <a:ext cx="1959147" cy="1479831"/>
          </a:xfrm>
          <a:prstGeom prst="rect">
            <a:avLst/>
          </a:prstGeom>
        </p:spPr>
      </p:pic>
    </p:spTree>
    <p:extLst>
      <p:ext uri="{BB962C8B-B14F-4D97-AF65-F5344CB8AC3E}">
        <p14:creationId xmlns:p14="http://schemas.microsoft.com/office/powerpoint/2010/main" val="36197867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6F4F2"/>
        </a:solidFill>
        <a:effectLst/>
      </p:bgPr>
    </p:bg>
    <p:spTree>
      <p:nvGrpSpPr>
        <p:cNvPr id="1" name=""/>
        <p:cNvGrpSpPr/>
        <p:nvPr/>
      </p:nvGrpSpPr>
      <p:grpSpPr>
        <a:xfrm>
          <a:off x="0" y="0"/>
          <a:ext cx="0" cy="0"/>
          <a:chOff x="0" y="0"/>
          <a:chExt cx="0" cy="0"/>
        </a:xfrm>
      </p:grpSpPr>
      <p:pic>
        <p:nvPicPr>
          <p:cNvPr id="6" name="Bildobjekt 5">
            <a:extLst>
              <a:ext uri="{FF2B5EF4-FFF2-40B4-BE49-F238E27FC236}">
                <a16:creationId xmlns:a16="http://schemas.microsoft.com/office/drawing/2014/main" id="{D17AD36C-CEF3-0254-2A6B-B3CF467CEDC6}"/>
              </a:ext>
            </a:extLst>
          </p:cNvPr>
          <p:cNvPicPr>
            <a:picLocks noChangeAspect="1"/>
          </p:cNvPicPr>
          <p:nvPr/>
        </p:nvPicPr>
        <p:blipFill>
          <a:blip r:embed="rId3"/>
          <a:srcRect l="2585" r="2585"/>
          <a:stretch/>
        </p:blipFill>
        <p:spPr>
          <a:xfrm>
            <a:off x="16279068" y="0"/>
            <a:ext cx="8117525" cy="6522839"/>
          </a:xfrm>
          <a:prstGeom prst="rect">
            <a:avLst/>
          </a:prstGeom>
        </p:spPr>
      </p:pic>
      <p:grpSp>
        <p:nvGrpSpPr>
          <p:cNvPr id="3" name="Grupp 2">
            <a:extLst>
              <a:ext uri="{FF2B5EF4-FFF2-40B4-BE49-F238E27FC236}">
                <a16:creationId xmlns:a16="http://schemas.microsoft.com/office/drawing/2014/main" id="{01971D2C-219D-ECF6-37EF-B25720120C1B}"/>
              </a:ext>
            </a:extLst>
          </p:cNvPr>
          <p:cNvGrpSpPr/>
          <p:nvPr/>
        </p:nvGrpSpPr>
        <p:grpSpPr>
          <a:xfrm>
            <a:off x="-7908" y="0"/>
            <a:ext cx="8117527" cy="13705540"/>
            <a:chOff x="16253472" y="10460"/>
            <a:chExt cx="8117527" cy="13705540"/>
          </a:xfrm>
        </p:grpSpPr>
        <p:pic>
          <p:nvPicPr>
            <p:cNvPr id="11" name="Bildobjekt 10" descr="En bild som visar klädsel, person, inomhus, Kock&#10;&#10;Automatiskt genererad beskrivning">
              <a:extLst>
                <a:ext uri="{FF2B5EF4-FFF2-40B4-BE49-F238E27FC236}">
                  <a16:creationId xmlns:a16="http://schemas.microsoft.com/office/drawing/2014/main" id="{4224E308-4072-0D0C-9BED-4E69834247DE}"/>
                </a:ext>
              </a:extLst>
            </p:cNvPr>
            <p:cNvPicPr>
              <a:picLocks noChangeAspect="1"/>
            </p:cNvPicPr>
            <p:nvPr/>
          </p:nvPicPr>
          <p:blipFill rotWithShape="1">
            <a:blip r:embed="rId4"/>
            <a:srcRect l="16725"/>
            <a:stretch/>
          </p:blipFill>
          <p:spPr>
            <a:xfrm>
              <a:off x="16263558" y="10460"/>
              <a:ext cx="8103602" cy="6512379"/>
            </a:xfrm>
            <a:prstGeom prst="rect">
              <a:avLst/>
            </a:prstGeom>
          </p:spPr>
        </p:pic>
        <p:sp>
          <p:nvSpPr>
            <p:cNvPr id="17" name="Rektangel 16">
              <a:extLst>
                <a:ext uri="{FF2B5EF4-FFF2-40B4-BE49-F238E27FC236}">
                  <a16:creationId xmlns:a16="http://schemas.microsoft.com/office/drawing/2014/main" id="{F322CBEA-6135-B08C-7B75-EB39820C71A9}"/>
                </a:ext>
              </a:extLst>
            </p:cNvPr>
            <p:cNvSpPr/>
            <p:nvPr/>
          </p:nvSpPr>
          <p:spPr>
            <a:xfrm>
              <a:off x="16253472" y="2610465"/>
              <a:ext cx="8117527" cy="11105535"/>
            </a:xfrm>
            <a:prstGeom prst="rect">
              <a:avLst/>
            </a:prstGeom>
            <a:gradFill flip="none" rotWithShape="1">
              <a:gsLst>
                <a:gs pos="0">
                  <a:srgbClr val="002532"/>
                </a:gs>
                <a:gs pos="71000">
                  <a:srgbClr val="002532"/>
                </a:gs>
                <a:gs pos="100000">
                  <a:srgbClr val="002532">
                    <a:alpha val="0"/>
                  </a:srgb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FI"/>
            </a:p>
          </p:txBody>
        </p:sp>
      </p:grpSp>
      <p:sp>
        <p:nvSpPr>
          <p:cNvPr id="71" name="Text Placeholder 14">
            <a:extLst>
              <a:ext uri="{FF2B5EF4-FFF2-40B4-BE49-F238E27FC236}">
                <a16:creationId xmlns:a16="http://schemas.microsoft.com/office/drawing/2014/main" id="{731D2A6E-24A1-A98E-47CC-E5FADF9BA32A}"/>
              </a:ext>
            </a:extLst>
          </p:cNvPr>
          <p:cNvSpPr txBox="1">
            <a:spLocks/>
          </p:cNvSpPr>
          <p:nvPr/>
        </p:nvSpPr>
        <p:spPr>
          <a:xfrm>
            <a:off x="-113321" y="6258540"/>
            <a:ext cx="8117526" cy="548440"/>
          </a:xfrm>
          <a:prstGeom prst="rect">
            <a:avLst/>
          </a:prstGeom>
        </p:spPr>
        <p:txBody>
          <a:bodyPr/>
          <a:lstStyle>
            <a:lvl1pPr marL="0" indent="0" algn="ctr" defTabSz="1828709" rtl="0" eaLnBrk="1" latinLnBrk="0" hangingPunct="1">
              <a:lnSpc>
                <a:spcPct val="100000"/>
              </a:lnSpc>
              <a:spcBef>
                <a:spcPts val="2000"/>
              </a:spcBef>
              <a:buFont typeface="Arial" panose="020B0604020202020204" pitchFamily="34" charset="0"/>
              <a:buNone/>
              <a:defRPr sz="3000" b="0" i="0" kern="1200" spc="0">
                <a:solidFill>
                  <a:schemeClr val="tx1"/>
                </a:solidFill>
                <a:latin typeface="Poppins SemiBold" pitchFamily="2" charset="77"/>
                <a:ea typeface="+mn-ea"/>
                <a:cs typeface="Poppins SemiBold" pitchFamily="2" charset="77"/>
              </a:defRPr>
            </a:lvl1pPr>
            <a:lvl2pPr marL="1371531" indent="-457177" algn="l" defTabSz="182870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886" indent="-457177" algn="l" defTabSz="182870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240"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594"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949"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303"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657"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011"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sz="6000" b="1" dirty="0" err="1">
                <a:solidFill>
                  <a:srgbClr val="F6F4F2"/>
                </a:solidFill>
                <a:latin typeface="DaxPro" panose="020B0504030101020102" pitchFamily="34" charset="0"/>
              </a:rPr>
              <a:t>Yrkesakademin</a:t>
            </a:r>
            <a:r>
              <a:rPr lang="en-US" sz="6000" b="1" dirty="0">
                <a:solidFill>
                  <a:srgbClr val="F6F4F2"/>
                </a:solidFill>
                <a:latin typeface="DaxPro" panose="020B0504030101020102" pitchFamily="34" charset="0"/>
              </a:rPr>
              <a:t> </a:t>
            </a:r>
            <a:r>
              <a:rPr lang="en-US" sz="6000" b="1" dirty="0" err="1">
                <a:solidFill>
                  <a:srgbClr val="F6F4F2"/>
                </a:solidFill>
                <a:latin typeface="DaxPro" panose="020B0504030101020102" pitchFamily="34" charset="0"/>
              </a:rPr>
              <a:t>i</a:t>
            </a:r>
            <a:r>
              <a:rPr lang="en-US" sz="6000" b="1" dirty="0">
                <a:solidFill>
                  <a:srgbClr val="F6F4F2"/>
                </a:solidFill>
                <a:latin typeface="DaxPro" panose="020B0504030101020102" pitchFamily="34" charset="0"/>
              </a:rPr>
              <a:t> </a:t>
            </a:r>
            <a:r>
              <a:rPr lang="en-US" sz="6000" b="1" dirty="0" err="1">
                <a:solidFill>
                  <a:srgbClr val="F6F4F2"/>
                </a:solidFill>
                <a:latin typeface="DaxPro" panose="020B0504030101020102" pitchFamily="34" charset="0"/>
              </a:rPr>
              <a:t>Österbotten</a:t>
            </a:r>
            <a:endParaRPr lang="en-US" sz="6000" b="1" dirty="0">
              <a:solidFill>
                <a:srgbClr val="F6F4F2"/>
              </a:solidFill>
              <a:latin typeface="DaxPro" panose="020B0504030101020102" pitchFamily="34" charset="0"/>
            </a:endParaRPr>
          </a:p>
          <a:p>
            <a:r>
              <a:rPr lang="en-US" sz="6000" b="1" dirty="0">
                <a:solidFill>
                  <a:srgbClr val="F6F4F2"/>
                </a:solidFill>
                <a:latin typeface="DaxPro" panose="020B0504030101020102" pitchFamily="34" charset="0"/>
              </a:rPr>
              <a:t> </a:t>
            </a:r>
            <a:r>
              <a:rPr lang="en-US" sz="3600" dirty="0">
                <a:solidFill>
                  <a:srgbClr val="F6F4F2"/>
                </a:solidFill>
                <a:latin typeface="DaxPro" panose="020B0504030101020102" pitchFamily="34" charset="0"/>
              </a:rPr>
              <a:t>Campus </a:t>
            </a:r>
            <a:r>
              <a:rPr lang="en-US" sz="3600" dirty="0" err="1">
                <a:solidFill>
                  <a:srgbClr val="F6F4F2"/>
                </a:solidFill>
                <a:latin typeface="DaxPro" panose="020B0504030101020102" pitchFamily="34" charset="0"/>
              </a:rPr>
              <a:t>Kungsgården</a:t>
            </a:r>
            <a:endParaRPr lang="en-US" sz="3600" dirty="0">
              <a:solidFill>
                <a:srgbClr val="F6F4F2"/>
              </a:solidFill>
              <a:latin typeface="DaxPro" panose="020B0504030101020102" pitchFamily="34" charset="0"/>
            </a:endParaRPr>
          </a:p>
          <a:p>
            <a:pPr>
              <a:lnSpc>
                <a:spcPct val="150000"/>
              </a:lnSpc>
            </a:pPr>
            <a:r>
              <a:rPr lang="en-US" sz="3600" dirty="0">
                <a:solidFill>
                  <a:srgbClr val="F6F4F2"/>
                </a:solidFill>
                <a:latin typeface="DaxPro" panose="020B0504030101020102" pitchFamily="34" charset="0"/>
              </a:rPr>
              <a:t>Campus </a:t>
            </a:r>
            <a:r>
              <a:rPr lang="en-US" sz="3600" dirty="0" err="1">
                <a:solidFill>
                  <a:srgbClr val="F6F4F2"/>
                </a:solidFill>
                <a:latin typeface="DaxPro" panose="020B0504030101020102" pitchFamily="34" charset="0"/>
              </a:rPr>
              <a:t>Mosedal</a:t>
            </a:r>
            <a:endParaRPr lang="en-US" sz="3600" dirty="0">
              <a:solidFill>
                <a:srgbClr val="F6F4F2"/>
              </a:solidFill>
              <a:latin typeface="DaxPro" panose="020B0504030101020102" pitchFamily="34" charset="0"/>
            </a:endParaRPr>
          </a:p>
          <a:p>
            <a:pPr>
              <a:lnSpc>
                <a:spcPct val="150000"/>
              </a:lnSpc>
            </a:pPr>
            <a:r>
              <a:rPr lang="en-US" sz="3600" dirty="0">
                <a:solidFill>
                  <a:srgbClr val="F6F4F2"/>
                </a:solidFill>
                <a:latin typeface="DaxPro" panose="020B0504030101020102" pitchFamily="34" charset="0"/>
              </a:rPr>
              <a:t>Campus Allegro</a:t>
            </a:r>
          </a:p>
          <a:p>
            <a:pPr>
              <a:lnSpc>
                <a:spcPct val="150000"/>
              </a:lnSpc>
            </a:pPr>
            <a:r>
              <a:rPr lang="en-US" sz="3600" dirty="0">
                <a:solidFill>
                  <a:srgbClr val="F6F4F2"/>
                </a:solidFill>
                <a:latin typeface="DaxPro" panose="020B0504030101020102" pitchFamily="34" charset="0"/>
              </a:rPr>
              <a:t>Campus </a:t>
            </a:r>
            <a:r>
              <a:rPr lang="en-US" sz="3600" dirty="0" err="1">
                <a:solidFill>
                  <a:srgbClr val="F6F4F2"/>
                </a:solidFill>
                <a:latin typeface="DaxPro" panose="020B0504030101020102" pitchFamily="34" charset="0"/>
              </a:rPr>
              <a:t>Pedersöre</a:t>
            </a:r>
            <a:endParaRPr lang="en-US" sz="3600" dirty="0">
              <a:solidFill>
                <a:srgbClr val="F6F4F2"/>
              </a:solidFill>
              <a:latin typeface="DaxPro" panose="020B0504030101020102" pitchFamily="34" charset="0"/>
            </a:endParaRPr>
          </a:p>
        </p:txBody>
      </p:sp>
      <p:grpSp>
        <p:nvGrpSpPr>
          <p:cNvPr id="2" name="Grupp 1">
            <a:extLst>
              <a:ext uri="{FF2B5EF4-FFF2-40B4-BE49-F238E27FC236}">
                <a16:creationId xmlns:a16="http://schemas.microsoft.com/office/drawing/2014/main" id="{E8B8E3D4-CCA3-FA43-F8D1-4683CD8254B8}"/>
              </a:ext>
            </a:extLst>
          </p:cNvPr>
          <p:cNvGrpSpPr/>
          <p:nvPr/>
        </p:nvGrpSpPr>
        <p:grpSpPr>
          <a:xfrm>
            <a:off x="8090612" y="0"/>
            <a:ext cx="8201187" cy="13715997"/>
            <a:chOff x="-34191" y="0"/>
            <a:chExt cx="8201187" cy="13715997"/>
          </a:xfrm>
        </p:grpSpPr>
        <p:pic>
          <p:nvPicPr>
            <p:cNvPr id="8" name="Bildobjekt 7">
              <a:extLst>
                <a:ext uri="{FF2B5EF4-FFF2-40B4-BE49-F238E27FC236}">
                  <a16:creationId xmlns:a16="http://schemas.microsoft.com/office/drawing/2014/main" id="{B19E5001-B039-87C1-B09E-99AE2340444A}"/>
                </a:ext>
              </a:extLst>
            </p:cNvPr>
            <p:cNvPicPr>
              <a:picLocks noChangeAspect="1"/>
            </p:cNvPicPr>
            <p:nvPr/>
          </p:nvPicPr>
          <p:blipFill>
            <a:blip r:embed="rId5"/>
            <a:srcRect t="23415" b="23415"/>
            <a:stretch/>
          </p:blipFill>
          <p:spPr>
            <a:xfrm>
              <a:off x="-12953" y="0"/>
              <a:ext cx="8178632" cy="6522839"/>
            </a:xfrm>
            <a:prstGeom prst="rect">
              <a:avLst/>
            </a:prstGeom>
          </p:spPr>
        </p:pic>
        <p:sp>
          <p:nvSpPr>
            <p:cNvPr id="42" name="Rektangel 41">
              <a:extLst>
                <a:ext uri="{FF2B5EF4-FFF2-40B4-BE49-F238E27FC236}">
                  <a16:creationId xmlns:a16="http://schemas.microsoft.com/office/drawing/2014/main" id="{7C623282-8484-5DC9-6DF0-185544E8F870}"/>
                </a:ext>
              </a:extLst>
            </p:cNvPr>
            <p:cNvSpPr/>
            <p:nvPr/>
          </p:nvSpPr>
          <p:spPr>
            <a:xfrm>
              <a:off x="-12953" y="2610462"/>
              <a:ext cx="8179949" cy="11105535"/>
            </a:xfrm>
            <a:prstGeom prst="rect">
              <a:avLst/>
            </a:prstGeom>
            <a:gradFill>
              <a:gsLst>
                <a:gs pos="0">
                  <a:srgbClr val="681126"/>
                </a:gs>
                <a:gs pos="71000">
                  <a:srgbClr val="B9233C"/>
                </a:gs>
                <a:gs pos="100000">
                  <a:srgbClr val="B9233C">
                    <a:alpha val="0"/>
                  </a:srgbClr>
                </a:gs>
              </a:gsLst>
              <a:lin ang="162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FI" dirty="0"/>
            </a:p>
          </p:txBody>
        </p:sp>
        <p:sp>
          <p:nvSpPr>
            <p:cNvPr id="74" name="Text Placeholder 14">
              <a:extLst>
                <a:ext uri="{FF2B5EF4-FFF2-40B4-BE49-F238E27FC236}">
                  <a16:creationId xmlns:a16="http://schemas.microsoft.com/office/drawing/2014/main" id="{AF1DBFDE-93FC-7E26-4821-ED748B394CC8}"/>
                </a:ext>
              </a:extLst>
            </p:cNvPr>
            <p:cNvSpPr txBox="1">
              <a:spLocks/>
            </p:cNvSpPr>
            <p:nvPr/>
          </p:nvSpPr>
          <p:spPr>
            <a:xfrm>
              <a:off x="-34191" y="6258540"/>
              <a:ext cx="8147361" cy="548440"/>
            </a:xfrm>
            <a:prstGeom prst="rect">
              <a:avLst/>
            </a:prstGeom>
          </p:spPr>
          <p:txBody>
            <a:bodyPr/>
            <a:lstStyle>
              <a:lvl1pPr marL="0" indent="0" algn="ctr" defTabSz="1828709" rtl="0" eaLnBrk="1" latinLnBrk="0" hangingPunct="1">
                <a:lnSpc>
                  <a:spcPct val="100000"/>
                </a:lnSpc>
                <a:spcBef>
                  <a:spcPts val="2000"/>
                </a:spcBef>
                <a:buFont typeface="Arial" panose="020B0604020202020204" pitchFamily="34" charset="0"/>
                <a:buNone/>
                <a:defRPr sz="3000" b="0" i="0" kern="1200" spc="0">
                  <a:solidFill>
                    <a:schemeClr val="tx1"/>
                  </a:solidFill>
                  <a:latin typeface="Poppins SemiBold" pitchFamily="2" charset="77"/>
                  <a:ea typeface="+mn-ea"/>
                  <a:cs typeface="Poppins SemiBold" pitchFamily="2" charset="77"/>
                </a:defRPr>
              </a:lvl1pPr>
              <a:lvl2pPr marL="1371531" indent="-457177" algn="l" defTabSz="182870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886" indent="-457177" algn="l" defTabSz="182870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240"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594"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949"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303"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657"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011"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sz="6000" b="1" dirty="0" err="1">
                  <a:solidFill>
                    <a:srgbClr val="F6F4F2"/>
                  </a:solidFill>
                  <a:latin typeface="DaxPro" panose="020B0504030101020102" pitchFamily="34" charset="0"/>
                </a:rPr>
                <a:t>Wasa</a:t>
              </a:r>
              <a:r>
                <a:rPr lang="en-US" sz="6000" b="1" dirty="0">
                  <a:solidFill>
                    <a:srgbClr val="F6F4F2"/>
                  </a:solidFill>
                  <a:latin typeface="DaxPro" panose="020B0504030101020102" pitchFamily="34" charset="0"/>
                </a:rPr>
                <a:t> </a:t>
              </a:r>
              <a:r>
                <a:rPr lang="en-US" sz="6000" b="1" dirty="0" err="1">
                  <a:solidFill>
                    <a:srgbClr val="F6F4F2"/>
                  </a:solidFill>
                  <a:latin typeface="DaxPro" panose="020B0504030101020102" pitchFamily="34" charset="0"/>
                </a:rPr>
                <a:t>Teater</a:t>
              </a:r>
              <a:endParaRPr lang="en-US" sz="6000" b="1" dirty="0">
                <a:solidFill>
                  <a:srgbClr val="F6F4F2"/>
                </a:solidFill>
                <a:latin typeface="DaxPro" panose="020B0504030101020102" pitchFamily="34" charset="0"/>
              </a:endParaRPr>
            </a:p>
          </p:txBody>
        </p:sp>
      </p:grpSp>
      <p:sp>
        <p:nvSpPr>
          <p:cNvPr id="4" name="Rektangel 3">
            <a:extLst>
              <a:ext uri="{FF2B5EF4-FFF2-40B4-BE49-F238E27FC236}">
                <a16:creationId xmlns:a16="http://schemas.microsoft.com/office/drawing/2014/main" id="{74FFF2F3-989E-6BE7-43EB-189D7405E6B5}"/>
              </a:ext>
            </a:extLst>
          </p:cNvPr>
          <p:cNvSpPr/>
          <p:nvPr/>
        </p:nvSpPr>
        <p:spPr>
          <a:xfrm>
            <a:off x="16234242" y="2610462"/>
            <a:ext cx="8147361" cy="11105535"/>
          </a:xfrm>
          <a:prstGeom prst="rect">
            <a:avLst/>
          </a:prstGeom>
          <a:gradFill>
            <a:gsLst>
              <a:gs pos="0">
                <a:srgbClr val="F2AF2A"/>
              </a:gs>
              <a:gs pos="71000">
                <a:srgbClr val="681126"/>
              </a:gs>
              <a:gs pos="100000">
                <a:srgbClr val="B9233C">
                  <a:alpha val="0"/>
                </a:srgbClr>
              </a:gs>
            </a:gsLst>
            <a:lin ang="162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FI"/>
          </a:p>
        </p:txBody>
      </p:sp>
      <p:sp>
        <p:nvSpPr>
          <p:cNvPr id="77" name="Text Placeholder 14">
            <a:extLst>
              <a:ext uri="{FF2B5EF4-FFF2-40B4-BE49-F238E27FC236}">
                <a16:creationId xmlns:a16="http://schemas.microsoft.com/office/drawing/2014/main" id="{8A0EDEEB-595A-AA7C-9588-7063AC1D4381}"/>
              </a:ext>
            </a:extLst>
          </p:cNvPr>
          <p:cNvSpPr txBox="1">
            <a:spLocks/>
          </p:cNvSpPr>
          <p:nvPr/>
        </p:nvSpPr>
        <p:spPr>
          <a:xfrm>
            <a:off x="16431166" y="6258540"/>
            <a:ext cx="8092745" cy="548440"/>
          </a:xfrm>
          <a:prstGeom prst="rect">
            <a:avLst/>
          </a:prstGeom>
        </p:spPr>
        <p:txBody>
          <a:bodyPr/>
          <a:lstStyle>
            <a:lvl1pPr marL="0" indent="0" algn="ctr" defTabSz="1828709" rtl="0" eaLnBrk="1" latinLnBrk="0" hangingPunct="1">
              <a:lnSpc>
                <a:spcPct val="100000"/>
              </a:lnSpc>
              <a:spcBef>
                <a:spcPts val="2000"/>
              </a:spcBef>
              <a:buFont typeface="Arial" panose="020B0604020202020204" pitchFamily="34" charset="0"/>
              <a:buNone/>
              <a:defRPr sz="3000" b="0" i="0" kern="1200" spc="0">
                <a:solidFill>
                  <a:schemeClr val="tx1"/>
                </a:solidFill>
                <a:latin typeface="Poppins SemiBold" pitchFamily="2" charset="77"/>
                <a:ea typeface="+mn-ea"/>
                <a:cs typeface="Poppins SemiBold" pitchFamily="2" charset="77"/>
              </a:defRPr>
            </a:lvl1pPr>
            <a:lvl2pPr marL="1371531" indent="-457177" algn="l" defTabSz="182870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886" indent="-457177" algn="l" defTabSz="182870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240"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594"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949"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303"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657"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011"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sz="6000" b="1" dirty="0" err="1">
                <a:solidFill>
                  <a:srgbClr val="F6F4F2"/>
                </a:solidFill>
                <a:latin typeface="DaxPro" panose="020B0504030101020102" pitchFamily="34" charset="0"/>
              </a:rPr>
              <a:t>KulturÖsterbotten</a:t>
            </a:r>
            <a:endParaRPr lang="en-US" sz="6000" b="1" dirty="0">
              <a:solidFill>
                <a:srgbClr val="F6F4F2"/>
              </a:solidFill>
              <a:latin typeface="DaxPro" panose="020B0504030101020102" pitchFamily="34" charset="0"/>
            </a:endParaRPr>
          </a:p>
          <a:p>
            <a:endParaRPr lang="en-US" sz="1800" dirty="0">
              <a:solidFill>
                <a:srgbClr val="F6F4F2"/>
              </a:solidFill>
              <a:latin typeface="DaxPro" panose="020B0504030101020102" pitchFamily="34" charset="0"/>
            </a:endParaRPr>
          </a:p>
          <a:p>
            <a:endParaRPr lang="en-US" sz="3600" dirty="0">
              <a:solidFill>
                <a:srgbClr val="F6F4F2"/>
              </a:solidFill>
              <a:latin typeface="DaxPro" panose="020B0504030101020102" pitchFamily="34" charset="0"/>
            </a:endParaRPr>
          </a:p>
          <a:p>
            <a:pPr>
              <a:lnSpc>
                <a:spcPct val="150000"/>
              </a:lnSpc>
            </a:pPr>
            <a:r>
              <a:rPr lang="en-US" sz="3600" dirty="0" err="1">
                <a:solidFill>
                  <a:srgbClr val="F6F4F2"/>
                </a:solidFill>
                <a:latin typeface="DaxPro" panose="020B0504030101020102" pitchFamily="34" charset="0"/>
              </a:rPr>
              <a:t>Luckan</a:t>
            </a:r>
            <a:r>
              <a:rPr lang="en-US" sz="3600" dirty="0">
                <a:solidFill>
                  <a:srgbClr val="F6F4F2"/>
                </a:solidFill>
                <a:latin typeface="DaxPro" panose="020B0504030101020102" pitchFamily="34" charset="0"/>
              </a:rPr>
              <a:t> </a:t>
            </a:r>
            <a:r>
              <a:rPr lang="en-US" sz="3600" dirty="0" err="1">
                <a:solidFill>
                  <a:srgbClr val="F6F4F2"/>
                </a:solidFill>
                <a:latin typeface="DaxPro" panose="020B0504030101020102" pitchFamily="34" charset="0"/>
              </a:rPr>
              <a:t>Karleby</a:t>
            </a:r>
            <a:endParaRPr lang="en-US" sz="3600" dirty="0">
              <a:solidFill>
                <a:srgbClr val="F6F4F2"/>
              </a:solidFill>
              <a:latin typeface="DaxPro" panose="020B0504030101020102" pitchFamily="34" charset="0"/>
            </a:endParaRPr>
          </a:p>
          <a:p>
            <a:pPr>
              <a:lnSpc>
                <a:spcPct val="150000"/>
              </a:lnSpc>
            </a:pPr>
            <a:r>
              <a:rPr lang="en-US" sz="3600" dirty="0" err="1">
                <a:solidFill>
                  <a:srgbClr val="F6F4F2"/>
                </a:solidFill>
                <a:latin typeface="DaxPro" panose="020B0504030101020102" pitchFamily="34" charset="0"/>
              </a:rPr>
              <a:t>Luckan</a:t>
            </a:r>
            <a:r>
              <a:rPr lang="en-US" sz="3600" dirty="0">
                <a:solidFill>
                  <a:srgbClr val="F6F4F2"/>
                </a:solidFill>
                <a:latin typeface="DaxPro" panose="020B0504030101020102" pitchFamily="34" charset="0"/>
              </a:rPr>
              <a:t> </a:t>
            </a:r>
            <a:r>
              <a:rPr lang="en-US" sz="3600" dirty="0" err="1">
                <a:solidFill>
                  <a:srgbClr val="F6F4F2"/>
                </a:solidFill>
                <a:latin typeface="DaxPro" panose="020B0504030101020102" pitchFamily="34" charset="0"/>
              </a:rPr>
              <a:t>Närpes</a:t>
            </a:r>
            <a:endParaRPr lang="en-US" sz="3600" dirty="0">
              <a:solidFill>
                <a:srgbClr val="F6F4F2"/>
              </a:solidFill>
              <a:latin typeface="DaxPro" panose="020B0504030101020102" pitchFamily="34" charset="0"/>
            </a:endParaRPr>
          </a:p>
          <a:p>
            <a:pPr>
              <a:lnSpc>
                <a:spcPct val="150000"/>
              </a:lnSpc>
            </a:pPr>
            <a:r>
              <a:rPr lang="en-US" sz="3600" dirty="0" err="1">
                <a:solidFill>
                  <a:srgbClr val="F6F4F2"/>
                </a:solidFill>
                <a:latin typeface="DaxPro" panose="020B0504030101020102" pitchFamily="34" charset="0"/>
              </a:rPr>
              <a:t>Luckan</a:t>
            </a:r>
            <a:r>
              <a:rPr lang="en-US" sz="3600" dirty="0">
                <a:solidFill>
                  <a:srgbClr val="F6F4F2"/>
                </a:solidFill>
                <a:latin typeface="DaxPro" panose="020B0504030101020102" pitchFamily="34" charset="0"/>
              </a:rPr>
              <a:t> </a:t>
            </a:r>
            <a:r>
              <a:rPr lang="en-US" sz="3600" dirty="0" err="1">
                <a:solidFill>
                  <a:srgbClr val="F6F4F2"/>
                </a:solidFill>
                <a:latin typeface="DaxPro" panose="020B0504030101020102" pitchFamily="34" charset="0"/>
              </a:rPr>
              <a:t>Kristinestad</a:t>
            </a:r>
            <a:endParaRPr lang="en-US" sz="3600" dirty="0">
              <a:solidFill>
                <a:srgbClr val="F6F4F2"/>
              </a:solidFill>
              <a:latin typeface="DaxPro" panose="020B0504030101020102" pitchFamily="34" charset="0"/>
            </a:endParaRPr>
          </a:p>
          <a:p>
            <a:endParaRPr lang="en-US" sz="1800" dirty="0">
              <a:solidFill>
                <a:srgbClr val="F6F4F2"/>
              </a:solidFill>
              <a:latin typeface="DaxPro" panose="020B0504030101020102" pitchFamily="34" charset="0"/>
            </a:endParaRPr>
          </a:p>
          <a:p>
            <a:endParaRPr lang="en-US" sz="1800" dirty="0">
              <a:solidFill>
                <a:srgbClr val="F6F4F2"/>
              </a:solidFill>
              <a:latin typeface="DaxPro" panose="020B0504030101020102" pitchFamily="34" charset="0"/>
            </a:endParaRPr>
          </a:p>
          <a:p>
            <a:endParaRPr lang="en-US" sz="1800" dirty="0">
              <a:solidFill>
                <a:srgbClr val="F6F4F2"/>
              </a:solidFill>
              <a:latin typeface="DaxPro" panose="020B0504030101020102" pitchFamily="34" charset="0"/>
            </a:endParaRPr>
          </a:p>
        </p:txBody>
      </p:sp>
    </p:spTree>
    <p:extLst>
      <p:ext uri="{BB962C8B-B14F-4D97-AF65-F5344CB8AC3E}">
        <p14:creationId xmlns:p14="http://schemas.microsoft.com/office/powerpoint/2010/main" val="19770831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Bildobjekt 6">
            <a:extLst>
              <a:ext uri="{FF2B5EF4-FFF2-40B4-BE49-F238E27FC236}">
                <a16:creationId xmlns:a16="http://schemas.microsoft.com/office/drawing/2014/main" id="{A5CD0ABD-7791-E6F5-F24A-CF4E27973D64}"/>
              </a:ext>
            </a:extLst>
          </p:cNvPr>
          <p:cNvPicPr>
            <a:picLocks noChangeAspect="1"/>
          </p:cNvPicPr>
          <p:nvPr/>
        </p:nvPicPr>
        <p:blipFill>
          <a:blip r:embed="rId3"/>
          <a:srcRect t="8228" b="8228"/>
          <a:stretch/>
        </p:blipFill>
        <p:spPr>
          <a:xfrm>
            <a:off x="-243840" y="0"/>
            <a:ext cx="24626253" cy="13716000"/>
          </a:xfrm>
          <a:prstGeom prst="rect">
            <a:avLst/>
          </a:prstGeom>
        </p:spPr>
      </p:pic>
      <p:pic>
        <p:nvPicPr>
          <p:cNvPr id="2" name="Bildobjekt 1">
            <a:extLst>
              <a:ext uri="{FF2B5EF4-FFF2-40B4-BE49-F238E27FC236}">
                <a16:creationId xmlns:a16="http://schemas.microsoft.com/office/drawing/2014/main" id="{2994FA3B-FE9F-3335-0F99-177D24BACFA7}"/>
              </a:ext>
            </a:extLst>
          </p:cNvPr>
          <p:cNvPicPr>
            <a:picLocks noChangeAspect="1"/>
          </p:cNvPicPr>
          <p:nvPr/>
        </p:nvPicPr>
        <p:blipFill>
          <a:blip r:embed="rId4"/>
          <a:srcRect/>
          <a:stretch/>
        </p:blipFill>
        <p:spPr>
          <a:xfrm>
            <a:off x="19154274" y="10746564"/>
            <a:ext cx="5516897" cy="3898521"/>
          </a:xfrm>
          <a:prstGeom prst="rect">
            <a:avLst/>
          </a:prstGeom>
        </p:spPr>
      </p:pic>
      <p:sp>
        <p:nvSpPr>
          <p:cNvPr id="4" name="Rectangle 15">
            <a:extLst>
              <a:ext uri="{FF2B5EF4-FFF2-40B4-BE49-F238E27FC236}">
                <a16:creationId xmlns:a16="http://schemas.microsoft.com/office/drawing/2014/main" id="{47CE2832-24F5-3B41-9CCF-188AEE284BDB}"/>
              </a:ext>
            </a:extLst>
          </p:cNvPr>
          <p:cNvSpPr>
            <a:spLocks/>
          </p:cNvSpPr>
          <p:nvPr/>
        </p:nvSpPr>
        <p:spPr>
          <a:xfrm>
            <a:off x="-243844" y="0"/>
            <a:ext cx="14486245" cy="13716000"/>
          </a:xfrm>
          <a:prstGeom prst="rect">
            <a:avLst/>
          </a:prstGeom>
          <a:gradFill flip="none" rotWithShape="1">
            <a:gsLst>
              <a:gs pos="0">
                <a:srgbClr val="002532"/>
              </a:gs>
              <a:gs pos="0">
                <a:srgbClr val="002532"/>
              </a:gs>
              <a:gs pos="99000">
                <a:srgbClr val="002532">
                  <a:alpha val="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5" name="Bildobjekt 4" descr="En bild som visar text, skärmbild, Teckensnitt, linje&#10;&#10;Automatiskt genererad beskrivning">
            <a:extLst>
              <a:ext uri="{FF2B5EF4-FFF2-40B4-BE49-F238E27FC236}">
                <a16:creationId xmlns:a16="http://schemas.microsoft.com/office/drawing/2014/main" id="{473CAE0E-AA6A-8802-394F-F844CCA48ACB}"/>
              </a:ext>
            </a:extLst>
          </p:cNvPr>
          <p:cNvPicPr>
            <a:picLocks noChangeAspect="1"/>
          </p:cNvPicPr>
          <p:nvPr/>
        </p:nvPicPr>
        <p:blipFill>
          <a:blip r:embed="rId5"/>
          <a:stretch>
            <a:fillRect/>
          </a:stretch>
        </p:blipFill>
        <p:spPr>
          <a:xfrm>
            <a:off x="0" y="3101455"/>
            <a:ext cx="16100858" cy="9075577"/>
          </a:xfrm>
          <a:prstGeom prst="rect">
            <a:avLst/>
          </a:prstGeom>
        </p:spPr>
      </p:pic>
      <p:sp>
        <p:nvSpPr>
          <p:cNvPr id="3" name="Text Placeholder 2">
            <a:extLst>
              <a:ext uri="{FF2B5EF4-FFF2-40B4-BE49-F238E27FC236}">
                <a16:creationId xmlns:a16="http://schemas.microsoft.com/office/drawing/2014/main" id="{71F465E3-E7F2-6148-B40D-48D42E54EFBF}"/>
              </a:ext>
            </a:extLst>
          </p:cNvPr>
          <p:cNvSpPr>
            <a:spLocks noGrp="1"/>
          </p:cNvSpPr>
          <p:nvPr>
            <p:ph type="body" sz="quarter" idx="12"/>
          </p:nvPr>
        </p:nvSpPr>
        <p:spPr>
          <a:xfrm>
            <a:off x="1833185" y="1162013"/>
            <a:ext cx="11652815" cy="1584721"/>
          </a:xfrm>
        </p:spPr>
        <p:txBody>
          <a:bodyPr/>
          <a:lstStyle/>
          <a:p>
            <a:r>
              <a:rPr lang="en-US" dirty="0" err="1">
                <a:solidFill>
                  <a:schemeClr val="bg1"/>
                </a:solidFill>
                <a:latin typeface="DaxPro" panose="020B0504030101020102" pitchFamily="34" charset="0"/>
              </a:rPr>
              <a:t>Organisation</a:t>
            </a:r>
            <a:endParaRPr lang="en-US" dirty="0">
              <a:solidFill>
                <a:schemeClr val="bg1"/>
              </a:solidFill>
              <a:latin typeface="DaxPro" panose="020B0504030101020102" pitchFamily="34" charset="0"/>
            </a:endParaRPr>
          </a:p>
        </p:txBody>
      </p:sp>
    </p:spTree>
    <p:extLst>
      <p:ext uri="{BB962C8B-B14F-4D97-AF65-F5344CB8AC3E}">
        <p14:creationId xmlns:p14="http://schemas.microsoft.com/office/powerpoint/2010/main" val="19351033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6F4F2"/>
        </a:solidFill>
        <a:effectLst/>
      </p:bgPr>
    </p:bg>
    <p:spTree>
      <p:nvGrpSpPr>
        <p:cNvPr id="1" name=""/>
        <p:cNvGrpSpPr/>
        <p:nvPr/>
      </p:nvGrpSpPr>
      <p:grpSpPr>
        <a:xfrm>
          <a:off x="0" y="0"/>
          <a:ext cx="0" cy="0"/>
          <a:chOff x="0" y="0"/>
          <a:chExt cx="0" cy="0"/>
        </a:xfrm>
      </p:grpSpPr>
      <p:sp>
        <p:nvSpPr>
          <p:cNvPr id="2" name="Text Placeholder 6">
            <a:extLst>
              <a:ext uri="{FF2B5EF4-FFF2-40B4-BE49-F238E27FC236}">
                <a16:creationId xmlns:a16="http://schemas.microsoft.com/office/drawing/2014/main" id="{B60F49E3-50EF-2B5E-0ACC-BA8DB426DE7E}"/>
              </a:ext>
            </a:extLst>
          </p:cNvPr>
          <p:cNvSpPr txBox="1">
            <a:spLocks/>
          </p:cNvSpPr>
          <p:nvPr/>
        </p:nvSpPr>
        <p:spPr>
          <a:xfrm>
            <a:off x="9531927" y="4932698"/>
            <a:ext cx="13915902" cy="5725116"/>
          </a:xfrm>
          <a:prstGeom prst="rect">
            <a:avLst/>
          </a:prstGeom>
        </p:spPr>
        <p:txBody>
          <a:bodyPr/>
          <a:lstStyle>
            <a:lvl1pPr marL="0" indent="0" algn="l" defTabSz="1828709" rtl="0" eaLnBrk="1" latinLnBrk="0" hangingPunct="1">
              <a:lnSpc>
                <a:spcPct val="100000"/>
              </a:lnSpc>
              <a:spcBef>
                <a:spcPts val="0"/>
              </a:spcBef>
              <a:buFont typeface="Arial" panose="020B0604020202020204" pitchFamily="34" charset="0"/>
              <a:buNone/>
              <a:defRPr sz="2500" b="0" kern="1200" spc="0">
                <a:solidFill>
                  <a:schemeClr val="tx1"/>
                </a:solidFill>
                <a:latin typeface="Play" pitchFamily="2" charset="0"/>
                <a:ea typeface="+mn-ea"/>
                <a:cs typeface="+mn-cs"/>
              </a:defRPr>
            </a:lvl1pPr>
            <a:lvl2pPr marL="1371531" indent="-457177" algn="l" defTabSz="182870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886" indent="-457177" algn="l" defTabSz="182870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240"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594"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949"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303"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657"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011"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571500" indent="-571500">
              <a:buFont typeface="Arial" panose="020B0604020202020204" pitchFamily="34" charset="0"/>
              <a:buChar char="•"/>
            </a:pPr>
            <a:r>
              <a:rPr lang="sv-FI" sz="3600" dirty="0">
                <a:latin typeface="Montserrat" pitchFamily="2" charset="77"/>
                <a:cs typeface="Poppins" pitchFamily="2" charset="77"/>
              </a:rPr>
              <a:t>Grundat 1994.</a:t>
            </a:r>
          </a:p>
          <a:p>
            <a:pPr marL="571500" indent="-571500">
              <a:buFont typeface="Arial" panose="020B0604020202020204" pitchFamily="34" charset="0"/>
              <a:buChar char="•"/>
            </a:pPr>
            <a:r>
              <a:rPr lang="sv-FI" sz="3600" dirty="0">
                <a:latin typeface="Montserrat" pitchFamily="2" charset="77"/>
                <a:cs typeface="Poppins" pitchFamily="2" charset="77"/>
              </a:rPr>
              <a:t>Verksamheten inleddes 1.1.1995 med en budgeterad omsättning på 8,8 miljoner euro.</a:t>
            </a:r>
          </a:p>
          <a:p>
            <a:pPr marL="571500" indent="-571500">
              <a:buFont typeface="Arial" panose="020B0604020202020204" pitchFamily="34" charset="0"/>
              <a:buChar char="•"/>
            </a:pPr>
            <a:r>
              <a:rPr lang="sv-FI" altLang="sv-FI" sz="3600" dirty="0">
                <a:latin typeface="Montserrat" pitchFamily="2" charset="77"/>
                <a:cs typeface="Poppins" pitchFamily="2" charset="77"/>
              </a:rPr>
              <a:t>Verksamhetsområden: Förvaltning, Vasa svenska hälsovårdsanstalt, Korsholms skolor, Vasa. Yrkesinstitut/Tekniska högskolan och Kulturområdet.</a:t>
            </a:r>
          </a:p>
          <a:p>
            <a:pPr marL="571500" indent="-571500">
              <a:buFont typeface="Arial" panose="020B0604020202020204" pitchFamily="34" charset="0"/>
              <a:buChar char="•"/>
            </a:pPr>
            <a:endParaRPr lang="sv-FI" altLang="sv-FI" sz="3600" dirty="0">
              <a:latin typeface="Montserrat" pitchFamily="2" charset="77"/>
              <a:cs typeface="Poppins" pitchFamily="2" charset="77"/>
            </a:endParaRPr>
          </a:p>
          <a:p>
            <a:pPr marL="571500" indent="-571500">
              <a:buFont typeface="Arial" panose="020B0604020202020204" pitchFamily="34" charset="0"/>
              <a:buChar char="•"/>
            </a:pPr>
            <a:r>
              <a:rPr lang="sv-FI" altLang="sv-FI" sz="3600" dirty="0">
                <a:latin typeface="Montserrat" pitchFamily="2" charset="77"/>
                <a:cs typeface="Poppins" pitchFamily="2" charset="77"/>
              </a:rPr>
              <a:t>30-års jubileum 2024.</a:t>
            </a:r>
          </a:p>
          <a:p>
            <a:pPr marL="571500" indent="-571500">
              <a:buFont typeface="Arial" panose="020B0604020202020204" pitchFamily="34" charset="0"/>
              <a:buChar char="•"/>
            </a:pPr>
            <a:r>
              <a:rPr lang="sv-FI" altLang="sv-FI" sz="3600" dirty="0">
                <a:latin typeface="Montserrat" pitchFamily="2" charset="77"/>
                <a:cs typeface="Poppins" pitchFamily="2" charset="77"/>
              </a:rPr>
              <a:t>Budgeterad omsättning år 2024: 26 miljoner euro.</a:t>
            </a:r>
          </a:p>
          <a:p>
            <a:pPr marL="571500" indent="-571500">
              <a:buFont typeface="Arial" panose="020B0604020202020204" pitchFamily="34" charset="0"/>
              <a:buChar char="•"/>
            </a:pPr>
            <a:r>
              <a:rPr lang="sv-FI" altLang="sv-FI" sz="3600" dirty="0">
                <a:latin typeface="Montserrat" pitchFamily="2" charset="77"/>
                <a:cs typeface="Poppins" pitchFamily="2" charset="77"/>
              </a:rPr>
              <a:t>Verksamhetsområden: Gemensam förvaltning, Yrkesakademin i Österbotten, Wasa Teater–Österbottens regionteater och KulturÖsterbotten.</a:t>
            </a:r>
          </a:p>
        </p:txBody>
      </p:sp>
      <p:sp>
        <p:nvSpPr>
          <p:cNvPr id="14" name="Text Placeholder 3">
            <a:extLst>
              <a:ext uri="{FF2B5EF4-FFF2-40B4-BE49-F238E27FC236}">
                <a16:creationId xmlns:a16="http://schemas.microsoft.com/office/drawing/2014/main" id="{FB44857C-AAD8-C9BA-ED6D-0277FE223734}"/>
              </a:ext>
            </a:extLst>
          </p:cNvPr>
          <p:cNvSpPr txBox="1">
            <a:spLocks/>
          </p:cNvSpPr>
          <p:nvPr/>
        </p:nvSpPr>
        <p:spPr>
          <a:xfrm>
            <a:off x="9531928" y="1626813"/>
            <a:ext cx="14850486" cy="2484318"/>
          </a:xfrm>
          <a:prstGeom prst="rect">
            <a:avLst/>
          </a:prstGeom>
        </p:spPr>
        <p:txBody>
          <a:bodyPr/>
          <a:lstStyle>
            <a:lvl1pPr marL="0" indent="0" algn="l" defTabSz="1828709" rtl="0" eaLnBrk="1" latinLnBrk="0" hangingPunct="1">
              <a:lnSpc>
                <a:spcPct val="90000"/>
              </a:lnSpc>
              <a:spcBef>
                <a:spcPts val="0"/>
              </a:spcBef>
              <a:buFont typeface="Arial" panose="020B0604020202020204" pitchFamily="34" charset="0"/>
              <a:buNone/>
              <a:defRPr sz="8500" b="1" kern="1200" spc="-150">
                <a:solidFill>
                  <a:schemeClr val="tx1"/>
                </a:solidFill>
                <a:latin typeface="Play" pitchFamily="2" charset="0"/>
                <a:ea typeface="+mn-ea"/>
                <a:cs typeface="+mn-cs"/>
              </a:defRPr>
            </a:lvl1pPr>
            <a:lvl2pPr marL="1371531" indent="-457177" algn="l" defTabSz="182870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886" indent="-457177" algn="l" defTabSz="182870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240"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594"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949"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303"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657"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011"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sz="8000" dirty="0">
                <a:latin typeface="DaxPro" panose="020B0504030101020102" pitchFamily="34" charset="0"/>
              </a:rPr>
              <a:t>Svenska </a:t>
            </a:r>
            <a:r>
              <a:rPr lang="en-US" sz="8000" dirty="0" err="1">
                <a:latin typeface="DaxPro" panose="020B0504030101020102" pitchFamily="34" charset="0"/>
              </a:rPr>
              <a:t>Österbottens</a:t>
            </a:r>
            <a:r>
              <a:rPr lang="en-US" sz="8000" dirty="0">
                <a:latin typeface="DaxPro" panose="020B0504030101020102" pitchFamily="34" charset="0"/>
              </a:rPr>
              <a:t> </a:t>
            </a:r>
            <a:r>
              <a:rPr lang="en-US" sz="8000" dirty="0" err="1">
                <a:latin typeface="DaxPro" panose="020B0504030101020102" pitchFamily="34" charset="0"/>
              </a:rPr>
              <a:t>förbund</a:t>
            </a:r>
            <a:r>
              <a:rPr lang="en-US" sz="8000" dirty="0">
                <a:latin typeface="DaxPro" panose="020B0504030101020102" pitchFamily="34" charset="0"/>
              </a:rPr>
              <a:t> </a:t>
            </a:r>
          </a:p>
          <a:p>
            <a:r>
              <a:rPr lang="en-US" sz="8000" dirty="0">
                <a:latin typeface="DaxPro" panose="020B0504030101020102" pitchFamily="34" charset="0"/>
              </a:rPr>
              <a:t>för </a:t>
            </a:r>
            <a:r>
              <a:rPr lang="en-US" sz="8000" dirty="0" err="1">
                <a:latin typeface="DaxPro" panose="020B0504030101020102" pitchFamily="34" charset="0"/>
              </a:rPr>
              <a:t>utbildning</a:t>
            </a:r>
            <a:r>
              <a:rPr lang="en-US" sz="8000" dirty="0">
                <a:latin typeface="DaxPro" panose="020B0504030101020102" pitchFamily="34" charset="0"/>
              </a:rPr>
              <a:t> </a:t>
            </a:r>
            <a:r>
              <a:rPr lang="en-US" sz="8000" dirty="0" err="1">
                <a:latin typeface="DaxPro" panose="020B0504030101020102" pitchFamily="34" charset="0"/>
              </a:rPr>
              <a:t>och</a:t>
            </a:r>
            <a:r>
              <a:rPr lang="en-US" sz="8000" dirty="0">
                <a:latin typeface="DaxPro" panose="020B0504030101020102" pitchFamily="34" charset="0"/>
              </a:rPr>
              <a:t> kultur</a:t>
            </a:r>
          </a:p>
        </p:txBody>
      </p:sp>
      <p:pic>
        <p:nvPicPr>
          <p:cNvPr id="10" name="Platshållare för bild 9">
            <a:extLst>
              <a:ext uri="{FF2B5EF4-FFF2-40B4-BE49-F238E27FC236}">
                <a16:creationId xmlns:a16="http://schemas.microsoft.com/office/drawing/2014/main" id="{3DDBC947-DC59-EE02-D8B6-75CAF25BC2FF}"/>
              </a:ext>
            </a:extLst>
          </p:cNvPr>
          <p:cNvPicPr>
            <a:picLocks noGrp="1" noChangeAspect="1"/>
          </p:cNvPicPr>
          <p:nvPr>
            <p:ph type="pic" sz="quarter" idx="10"/>
          </p:nvPr>
        </p:nvPicPr>
        <p:blipFill>
          <a:blip r:embed="rId2"/>
          <a:srcRect l="25226" r="25226"/>
          <a:stretch/>
        </p:blipFill>
        <p:spPr>
          <a:xfrm>
            <a:off x="0" y="0"/>
            <a:ext cx="9069388" cy="13716000"/>
          </a:xfrm>
        </p:spPr>
      </p:pic>
    </p:spTree>
    <p:extLst>
      <p:ext uri="{BB962C8B-B14F-4D97-AF65-F5344CB8AC3E}">
        <p14:creationId xmlns:p14="http://schemas.microsoft.com/office/powerpoint/2010/main" val="36054188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6F4F2"/>
        </a:solidFill>
        <a:effectLst/>
      </p:bgPr>
    </p:bg>
    <p:spTree>
      <p:nvGrpSpPr>
        <p:cNvPr id="1" name=""/>
        <p:cNvGrpSpPr/>
        <p:nvPr/>
      </p:nvGrpSpPr>
      <p:grpSpPr>
        <a:xfrm>
          <a:off x="0" y="0"/>
          <a:ext cx="0" cy="0"/>
          <a:chOff x="0" y="0"/>
          <a:chExt cx="0" cy="0"/>
        </a:xfrm>
      </p:grpSpPr>
      <p:pic>
        <p:nvPicPr>
          <p:cNvPr id="19" name="Platshållare för bild 18">
            <a:extLst>
              <a:ext uri="{FF2B5EF4-FFF2-40B4-BE49-F238E27FC236}">
                <a16:creationId xmlns:a16="http://schemas.microsoft.com/office/drawing/2014/main" id="{4ABF49AB-E0BD-CAEF-21B5-38AB747B7EDC}"/>
              </a:ext>
            </a:extLst>
          </p:cNvPr>
          <p:cNvPicPr>
            <a:picLocks noGrp="1" noChangeAspect="1"/>
          </p:cNvPicPr>
          <p:nvPr>
            <p:ph type="pic" sz="quarter" idx="10"/>
          </p:nvPr>
        </p:nvPicPr>
        <p:blipFill>
          <a:blip r:embed="rId2"/>
          <a:srcRect l="159" r="159"/>
          <a:stretch/>
        </p:blipFill>
        <p:spPr>
          <a:xfrm>
            <a:off x="15313025" y="0"/>
            <a:ext cx="9069388" cy="13716000"/>
          </a:xfrm>
        </p:spPr>
      </p:pic>
      <p:sp>
        <p:nvSpPr>
          <p:cNvPr id="2" name="Text Placeholder 6">
            <a:extLst>
              <a:ext uri="{FF2B5EF4-FFF2-40B4-BE49-F238E27FC236}">
                <a16:creationId xmlns:a16="http://schemas.microsoft.com/office/drawing/2014/main" id="{B60F49E3-50EF-2B5E-0ACC-BA8DB426DE7E}"/>
              </a:ext>
            </a:extLst>
          </p:cNvPr>
          <p:cNvSpPr txBox="1">
            <a:spLocks/>
          </p:cNvSpPr>
          <p:nvPr/>
        </p:nvSpPr>
        <p:spPr>
          <a:xfrm>
            <a:off x="900124" y="4932698"/>
            <a:ext cx="10913721" cy="5725116"/>
          </a:xfrm>
          <a:prstGeom prst="rect">
            <a:avLst/>
          </a:prstGeom>
        </p:spPr>
        <p:txBody>
          <a:bodyPr/>
          <a:lstStyle>
            <a:lvl1pPr marL="0" indent="0" algn="l" defTabSz="1828709" rtl="0" eaLnBrk="1" latinLnBrk="0" hangingPunct="1">
              <a:lnSpc>
                <a:spcPct val="100000"/>
              </a:lnSpc>
              <a:spcBef>
                <a:spcPts val="0"/>
              </a:spcBef>
              <a:buFont typeface="Arial" panose="020B0604020202020204" pitchFamily="34" charset="0"/>
              <a:buNone/>
              <a:defRPr sz="2500" b="0" kern="1200" spc="0">
                <a:solidFill>
                  <a:schemeClr val="tx1"/>
                </a:solidFill>
                <a:latin typeface="Play" pitchFamily="2" charset="0"/>
                <a:ea typeface="+mn-ea"/>
                <a:cs typeface="+mn-cs"/>
              </a:defRPr>
            </a:lvl1pPr>
            <a:lvl2pPr marL="1371531" indent="-457177" algn="l" defTabSz="182870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886" indent="-457177" algn="l" defTabSz="182870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240"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594"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949"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303"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657"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011"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50000"/>
              </a:lnSpc>
            </a:pPr>
            <a:r>
              <a:rPr lang="sv-FI" altLang="sv-FI" sz="3600" dirty="0">
                <a:latin typeface="Montserrat" pitchFamily="2" charset="77"/>
                <a:cs typeface="Poppins" pitchFamily="2" charset="77"/>
              </a:rPr>
              <a:t>Söfuk är delägare i följande självständigt juridiska personer:</a:t>
            </a:r>
          </a:p>
          <a:p>
            <a:pPr marL="342900" indent="-342900">
              <a:lnSpc>
                <a:spcPct val="150000"/>
              </a:lnSpc>
              <a:buFont typeface="Arial" panose="020B0604020202020204" pitchFamily="34" charset="0"/>
              <a:buChar char="•"/>
            </a:pPr>
            <a:r>
              <a:rPr lang="sv-FI" altLang="sv-FI" sz="3600" dirty="0">
                <a:latin typeface="Montserrat" pitchFamily="2" charset="77"/>
                <a:cs typeface="Poppins" pitchFamily="2" charset="77"/>
              </a:rPr>
              <a:t>Edunova Ab (50%)</a:t>
            </a:r>
          </a:p>
          <a:p>
            <a:pPr marL="342900" indent="-342900">
              <a:lnSpc>
                <a:spcPct val="150000"/>
              </a:lnSpc>
              <a:buFont typeface="Arial" panose="020B0604020202020204" pitchFamily="34" charset="0"/>
              <a:buChar char="•"/>
            </a:pPr>
            <a:r>
              <a:rPr lang="sv-FI" altLang="sv-FI" sz="3600" dirty="0">
                <a:latin typeface="Montserrat" pitchFamily="2" charset="77"/>
                <a:cs typeface="Poppins" pitchFamily="2" charset="77"/>
              </a:rPr>
              <a:t>Fastighets Ab Brändö Campus (33%)</a:t>
            </a:r>
          </a:p>
          <a:p>
            <a:pPr marL="342900" indent="-342900">
              <a:lnSpc>
                <a:spcPct val="150000"/>
              </a:lnSpc>
              <a:buFont typeface="Arial" panose="020B0604020202020204" pitchFamily="34" charset="0"/>
              <a:buChar char="•"/>
            </a:pPr>
            <a:r>
              <a:rPr lang="sv-FI" altLang="sv-FI" sz="3600" dirty="0">
                <a:latin typeface="Montserrat" pitchFamily="2" charset="77"/>
                <a:cs typeface="Poppins" pitchFamily="2" charset="77"/>
              </a:rPr>
              <a:t>Ab Yrkeshögskolan vid Åbo Akademi (12,5%).</a:t>
            </a:r>
          </a:p>
          <a:p>
            <a:pPr>
              <a:lnSpc>
                <a:spcPct val="150000"/>
              </a:lnSpc>
            </a:pPr>
            <a:r>
              <a:rPr lang="sv-FI" altLang="sv-FI" sz="3600" dirty="0">
                <a:latin typeface="Montserrat" pitchFamily="2" charset="77"/>
                <a:cs typeface="Poppins" pitchFamily="2" charset="77"/>
              </a:rPr>
              <a:t>	</a:t>
            </a:r>
          </a:p>
        </p:txBody>
      </p:sp>
      <p:sp>
        <p:nvSpPr>
          <p:cNvPr id="21" name="Text Placeholder 3">
            <a:extLst>
              <a:ext uri="{FF2B5EF4-FFF2-40B4-BE49-F238E27FC236}">
                <a16:creationId xmlns:a16="http://schemas.microsoft.com/office/drawing/2014/main" id="{6862D66C-8BD3-6466-0C33-EAAB14311C65}"/>
              </a:ext>
            </a:extLst>
          </p:cNvPr>
          <p:cNvSpPr txBox="1">
            <a:spLocks/>
          </p:cNvSpPr>
          <p:nvPr/>
        </p:nvSpPr>
        <p:spPr>
          <a:xfrm>
            <a:off x="900124" y="1626813"/>
            <a:ext cx="14850486" cy="2484318"/>
          </a:xfrm>
          <a:prstGeom prst="rect">
            <a:avLst/>
          </a:prstGeom>
        </p:spPr>
        <p:txBody>
          <a:bodyPr/>
          <a:lstStyle>
            <a:lvl1pPr marL="0" indent="0" algn="l" defTabSz="1828709" rtl="0" eaLnBrk="1" latinLnBrk="0" hangingPunct="1">
              <a:lnSpc>
                <a:spcPct val="90000"/>
              </a:lnSpc>
              <a:spcBef>
                <a:spcPts val="0"/>
              </a:spcBef>
              <a:buFont typeface="Arial" panose="020B0604020202020204" pitchFamily="34" charset="0"/>
              <a:buNone/>
              <a:defRPr sz="8500" b="1" kern="1200" spc="-150">
                <a:solidFill>
                  <a:schemeClr val="tx1"/>
                </a:solidFill>
                <a:latin typeface="Play" pitchFamily="2" charset="0"/>
                <a:ea typeface="+mn-ea"/>
                <a:cs typeface="+mn-cs"/>
              </a:defRPr>
            </a:lvl1pPr>
            <a:lvl2pPr marL="1371531" indent="-457177" algn="l" defTabSz="182870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886" indent="-457177" algn="l" defTabSz="182870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240"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594"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949"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303"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657"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011"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sz="8000" dirty="0">
                <a:latin typeface="DaxPro" panose="020B0504030101020102" pitchFamily="34" charset="0"/>
              </a:rPr>
              <a:t>Svenska </a:t>
            </a:r>
            <a:r>
              <a:rPr lang="en-US" sz="8000" dirty="0" err="1">
                <a:latin typeface="DaxPro" panose="020B0504030101020102" pitchFamily="34" charset="0"/>
              </a:rPr>
              <a:t>Österbottens</a:t>
            </a:r>
            <a:r>
              <a:rPr lang="en-US" sz="8000" dirty="0">
                <a:latin typeface="DaxPro" panose="020B0504030101020102" pitchFamily="34" charset="0"/>
              </a:rPr>
              <a:t> </a:t>
            </a:r>
            <a:r>
              <a:rPr lang="en-US" sz="8000" dirty="0" err="1">
                <a:latin typeface="DaxPro" panose="020B0504030101020102" pitchFamily="34" charset="0"/>
              </a:rPr>
              <a:t>förbund</a:t>
            </a:r>
            <a:r>
              <a:rPr lang="en-US" sz="8000" dirty="0">
                <a:latin typeface="DaxPro" panose="020B0504030101020102" pitchFamily="34" charset="0"/>
              </a:rPr>
              <a:t> </a:t>
            </a:r>
          </a:p>
          <a:p>
            <a:r>
              <a:rPr lang="en-US" sz="8000" dirty="0">
                <a:latin typeface="DaxPro" panose="020B0504030101020102" pitchFamily="34" charset="0"/>
              </a:rPr>
              <a:t>för </a:t>
            </a:r>
            <a:r>
              <a:rPr lang="en-US" sz="8000" dirty="0" err="1">
                <a:latin typeface="DaxPro" panose="020B0504030101020102" pitchFamily="34" charset="0"/>
              </a:rPr>
              <a:t>utbildning</a:t>
            </a:r>
            <a:r>
              <a:rPr lang="en-US" sz="8000" dirty="0">
                <a:latin typeface="DaxPro" panose="020B0504030101020102" pitchFamily="34" charset="0"/>
              </a:rPr>
              <a:t> </a:t>
            </a:r>
            <a:r>
              <a:rPr lang="en-US" sz="8000" dirty="0" err="1">
                <a:latin typeface="DaxPro" panose="020B0504030101020102" pitchFamily="34" charset="0"/>
              </a:rPr>
              <a:t>och</a:t>
            </a:r>
            <a:r>
              <a:rPr lang="en-US" sz="8000" dirty="0">
                <a:latin typeface="DaxPro" panose="020B0504030101020102" pitchFamily="34" charset="0"/>
              </a:rPr>
              <a:t> kultur</a:t>
            </a:r>
          </a:p>
        </p:txBody>
      </p:sp>
      <p:pic>
        <p:nvPicPr>
          <p:cNvPr id="6" name="Bildobjekt 5" descr="En bild som visar logotyp, symbol, Varumärke, Grafik&#10;&#10;Automatiskt genererad beskrivning">
            <a:extLst>
              <a:ext uri="{FF2B5EF4-FFF2-40B4-BE49-F238E27FC236}">
                <a16:creationId xmlns:a16="http://schemas.microsoft.com/office/drawing/2014/main" id="{2DDF6B02-C147-188C-9B58-A39C0EF4483E}"/>
              </a:ext>
            </a:extLst>
          </p:cNvPr>
          <p:cNvPicPr>
            <a:picLocks noChangeAspect="1"/>
          </p:cNvPicPr>
          <p:nvPr/>
        </p:nvPicPr>
        <p:blipFill>
          <a:blip r:embed="rId3"/>
          <a:stretch>
            <a:fillRect/>
          </a:stretch>
        </p:blipFill>
        <p:spPr>
          <a:xfrm>
            <a:off x="888766" y="12398664"/>
            <a:ext cx="3810000" cy="889000"/>
          </a:xfrm>
          <a:prstGeom prst="rect">
            <a:avLst/>
          </a:prstGeom>
        </p:spPr>
      </p:pic>
    </p:spTree>
    <p:extLst>
      <p:ext uri="{BB962C8B-B14F-4D97-AF65-F5344CB8AC3E}">
        <p14:creationId xmlns:p14="http://schemas.microsoft.com/office/powerpoint/2010/main" val="8624961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latshållare för bild 16">
            <a:extLst>
              <a:ext uri="{FF2B5EF4-FFF2-40B4-BE49-F238E27FC236}">
                <a16:creationId xmlns:a16="http://schemas.microsoft.com/office/drawing/2014/main" id="{1ADDD6BD-3ABA-E4E2-D840-1C6588E8714C}"/>
              </a:ext>
            </a:extLst>
          </p:cNvPr>
          <p:cNvPicPr>
            <a:picLocks noGrp="1" noChangeAspect="1"/>
          </p:cNvPicPr>
          <p:nvPr>
            <p:ph type="pic" sz="quarter" idx="10"/>
          </p:nvPr>
        </p:nvPicPr>
        <p:blipFill>
          <a:blip r:embed="rId3"/>
          <a:srcRect t="7831" b="7831"/>
          <a:stretch/>
        </p:blipFill>
        <p:spPr/>
      </p:pic>
      <p:pic>
        <p:nvPicPr>
          <p:cNvPr id="2" name="Bildobjekt 1">
            <a:extLst>
              <a:ext uri="{FF2B5EF4-FFF2-40B4-BE49-F238E27FC236}">
                <a16:creationId xmlns:a16="http://schemas.microsoft.com/office/drawing/2014/main" id="{0DE0B579-B047-3E2E-6744-514F5FF0D52D}"/>
              </a:ext>
            </a:extLst>
          </p:cNvPr>
          <p:cNvPicPr>
            <a:picLocks noChangeAspect="1"/>
          </p:cNvPicPr>
          <p:nvPr/>
        </p:nvPicPr>
        <p:blipFill>
          <a:blip r:embed="rId4"/>
          <a:srcRect/>
          <a:stretch/>
        </p:blipFill>
        <p:spPr>
          <a:xfrm>
            <a:off x="19154274" y="10746564"/>
            <a:ext cx="5516897" cy="3898521"/>
          </a:xfrm>
          <a:prstGeom prst="rect">
            <a:avLst/>
          </a:prstGeom>
        </p:spPr>
      </p:pic>
      <p:sp>
        <p:nvSpPr>
          <p:cNvPr id="4" name="Rectangle 15">
            <a:extLst>
              <a:ext uri="{FF2B5EF4-FFF2-40B4-BE49-F238E27FC236}">
                <a16:creationId xmlns:a16="http://schemas.microsoft.com/office/drawing/2014/main" id="{F77C3C90-83A0-1A57-4EA8-BF27E7A4D0EB}"/>
              </a:ext>
            </a:extLst>
          </p:cNvPr>
          <p:cNvSpPr/>
          <p:nvPr/>
        </p:nvSpPr>
        <p:spPr>
          <a:xfrm>
            <a:off x="-931" y="0"/>
            <a:ext cx="12565550" cy="137160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 Placeholder 6">
            <a:extLst>
              <a:ext uri="{FF2B5EF4-FFF2-40B4-BE49-F238E27FC236}">
                <a16:creationId xmlns:a16="http://schemas.microsoft.com/office/drawing/2014/main" id="{BC88B7F6-34EF-4E8B-22C1-41FA020E6C14}"/>
              </a:ext>
            </a:extLst>
          </p:cNvPr>
          <p:cNvSpPr txBox="1">
            <a:spLocks/>
          </p:cNvSpPr>
          <p:nvPr/>
        </p:nvSpPr>
        <p:spPr>
          <a:xfrm>
            <a:off x="1271430" y="4548361"/>
            <a:ext cx="10047721" cy="1465577"/>
          </a:xfrm>
          <a:prstGeom prst="rect">
            <a:avLst/>
          </a:prstGeom>
        </p:spPr>
        <p:txBody>
          <a:bodyPr/>
          <a:lstStyle>
            <a:lvl1pPr marL="0" indent="0" algn="l" defTabSz="1828709" rtl="0" eaLnBrk="1" latinLnBrk="0" hangingPunct="1">
              <a:lnSpc>
                <a:spcPct val="100000"/>
              </a:lnSpc>
              <a:spcBef>
                <a:spcPts val="0"/>
              </a:spcBef>
              <a:buFont typeface="Arial" panose="020B0604020202020204" pitchFamily="34" charset="0"/>
              <a:buNone/>
              <a:defRPr sz="2500" b="0" kern="1200" spc="0">
                <a:solidFill>
                  <a:schemeClr val="tx1"/>
                </a:solidFill>
                <a:latin typeface="Play" pitchFamily="2" charset="0"/>
                <a:ea typeface="+mn-ea"/>
                <a:cs typeface="+mn-cs"/>
              </a:defRPr>
            </a:lvl1pPr>
            <a:lvl2pPr marL="1371531" indent="-457177" algn="l" defTabSz="182870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886" indent="-457177" algn="l" defTabSz="182870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240"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594"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949"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303"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657"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011"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ctr"/>
            <a:r>
              <a:rPr lang="sv-FI" altLang="sv-FI" sz="5400" dirty="0">
                <a:latin typeface="DaxPro" panose="020B0504030101020102" pitchFamily="34" charset="0"/>
              </a:rPr>
              <a:t>Söfuk fungerar som ett samarbetsorgan för medlemskommunerna i kultur- och utbildningsfrågor och bevakar den svenskösterbottniska befolkningens gemensamma intressen.</a:t>
            </a:r>
          </a:p>
          <a:p>
            <a:pPr algn="ctr"/>
            <a:endParaRPr lang="sv-FI" sz="5400" dirty="0">
              <a:latin typeface="DaxPro" panose="020B0504030101020102" pitchFamily="34" charset="0"/>
            </a:endParaRPr>
          </a:p>
        </p:txBody>
      </p:sp>
    </p:spTree>
    <p:extLst>
      <p:ext uri="{BB962C8B-B14F-4D97-AF65-F5344CB8AC3E}">
        <p14:creationId xmlns:p14="http://schemas.microsoft.com/office/powerpoint/2010/main" val="27584681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latshållare för bild 8">
            <a:extLst>
              <a:ext uri="{FF2B5EF4-FFF2-40B4-BE49-F238E27FC236}">
                <a16:creationId xmlns:a16="http://schemas.microsoft.com/office/drawing/2014/main" id="{CEA9589C-953C-0423-E8AA-28A7A39263A7}"/>
              </a:ext>
            </a:extLst>
          </p:cNvPr>
          <p:cNvPicPr>
            <a:picLocks noGrp="1" noChangeAspect="1"/>
          </p:cNvPicPr>
          <p:nvPr>
            <p:ph type="pic" sz="quarter" idx="11"/>
          </p:nvPr>
        </p:nvPicPr>
        <p:blipFill>
          <a:blip r:embed="rId3"/>
          <a:srcRect l="27960" r="27960"/>
          <a:stretch/>
        </p:blipFill>
        <p:spPr>
          <a:xfrm>
            <a:off x="0" y="0"/>
            <a:ext cx="9069187" cy="13716000"/>
          </a:xfrm>
          <a:ln>
            <a:noFill/>
          </a:ln>
        </p:spPr>
      </p:pic>
      <p:sp>
        <p:nvSpPr>
          <p:cNvPr id="11" name="Rektangel 10">
            <a:extLst>
              <a:ext uri="{FF2B5EF4-FFF2-40B4-BE49-F238E27FC236}">
                <a16:creationId xmlns:a16="http://schemas.microsoft.com/office/drawing/2014/main" id="{3327F476-5CAB-BF76-2627-5A3391758026}"/>
              </a:ext>
            </a:extLst>
          </p:cNvPr>
          <p:cNvSpPr/>
          <p:nvPr/>
        </p:nvSpPr>
        <p:spPr>
          <a:xfrm>
            <a:off x="9069187" y="0"/>
            <a:ext cx="15313226" cy="13716000"/>
          </a:xfrm>
          <a:prstGeom prst="rect">
            <a:avLst/>
          </a:prstGeom>
          <a:solidFill>
            <a:srgbClr val="F6F4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FI"/>
          </a:p>
        </p:txBody>
      </p:sp>
      <p:pic>
        <p:nvPicPr>
          <p:cNvPr id="4" name="Bildobjekt 3" descr="En bild som visar logotyp, symbol, Varumärke, Grafik&#10;&#10;Automatiskt genererad beskrivning">
            <a:extLst>
              <a:ext uri="{FF2B5EF4-FFF2-40B4-BE49-F238E27FC236}">
                <a16:creationId xmlns:a16="http://schemas.microsoft.com/office/drawing/2014/main" id="{1DE7AD19-23AA-7904-C6A3-07A999B800C1}"/>
              </a:ext>
            </a:extLst>
          </p:cNvPr>
          <p:cNvPicPr>
            <a:picLocks noChangeAspect="1"/>
          </p:cNvPicPr>
          <p:nvPr/>
        </p:nvPicPr>
        <p:blipFill>
          <a:blip r:embed="rId4"/>
          <a:stretch>
            <a:fillRect/>
          </a:stretch>
        </p:blipFill>
        <p:spPr>
          <a:xfrm>
            <a:off x="20170336" y="12288648"/>
            <a:ext cx="3528648" cy="823351"/>
          </a:xfrm>
          <a:prstGeom prst="rect">
            <a:avLst/>
          </a:prstGeom>
        </p:spPr>
      </p:pic>
      <p:sp>
        <p:nvSpPr>
          <p:cNvPr id="6" name="Text Placeholder 1">
            <a:extLst>
              <a:ext uri="{FF2B5EF4-FFF2-40B4-BE49-F238E27FC236}">
                <a16:creationId xmlns:a16="http://schemas.microsoft.com/office/drawing/2014/main" id="{C69E0678-FDF0-5742-6B08-406E9C9D2690}"/>
              </a:ext>
            </a:extLst>
          </p:cNvPr>
          <p:cNvSpPr txBox="1">
            <a:spLocks/>
          </p:cNvSpPr>
          <p:nvPr/>
        </p:nvSpPr>
        <p:spPr>
          <a:xfrm>
            <a:off x="10093559" y="1325165"/>
            <a:ext cx="12211270" cy="1921712"/>
          </a:xfrm>
          <a:prstGeom prst="rect">
            <a:avLst/>
          </a:prstGeom>
        </p:spPr>
        <p:txBody>
          <a:bodyPr/>
          <a:lstStyle>
            <a:lvl1pPr marL="0" indent="0" algn="l" defTabSz="1828709" rtl="0" eaLnBrk="1" latinLnBrk="0" hangingPunct="1">
              <a:lnSpc>
                <a:spcPct val="90000"/>
              </a:lnSpc>
              <a:spcBef>
                <a:spcPts val="0"/>
              </a:spcBef>
              <a:buFont typeface="Arial" panose="020B0604020202020204" pitchFamily="34" charset="0"/>
              <a:buNone/>
              <a:defRPr sz="10000" b="1" kern="1200" spc="-150">
                <a:solidFill>
                  <a:schemeClr val="tx1"/>
                </a:solidFill>
                <a:latin typeface="DaxPro" panose="020B0504030101020102" pitchFamily="34" charset="0"/>
                <a:ea typeface="+mn-ea"/>
                <a:cs typeface="+mn-cs"/>
              </a:defRPr>
            </a:lvl1pPr>
            <a:lvl2pPr marL="1371531" indent="-457177" algn="l" defTabSz="182870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886" indent="-457177" algn="l" defTabSz="182870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240"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594"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949"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303"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657"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011"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50000"/>
              </a:lnSpc>
            </a:pPr>
            <a:r>
              <a:rPr lang="en-US" sz="8000" dirty="0" err="1"/>
              <a:t>Samkommunens</a:t>
            </a:r>
            <a:r>
              <a:rPr lang="en-US" sz="8000" dirty="0"/>
              <a:t> </a:t>
            </a:r>
            <a:r>
              <a:rPr lang="en-US" sz="8000" dirty="0" err="1"/>
              <a:t>uppgifter</a:t>
            </a:r>
            <a:endParaRPr lang="en-US" sz="4800" dirty="0"/>
          </a:p>
        </p:txBody>
      </p:sp>
      <p:sp>
        <p:nvSpPr>
          <p:cNvPr id="10" name="Text Placeholder 6">
            <a:extLst>
              <a:ext uri="{FF2B5EF4-FFF2-40B4-BE49-F238E27FC236}">
                <a16:creationId xmlns:a16="http://schemas.microsoft.com/office/drawing/2014/main" id="{542E7576-8D69-6C42-65CA-B3AEC745FAB0}"/>
              </a:ext>
            </a:extLst>
          </p:cNvPr>
          <p:cNvSpPr txBox="1">
            <a:spLocks/>
          </p:cNvSpPr>
          <p:nvPr/>
        </p:nvSpPr>
        <p:spPr>
          <a:xfrm>
            <a:off x="10093559" y="4957021"/>
            <a:ext cx="12983487" cy="7220833"/>
          </a:xfrm>
          <a:prstGeom prst="rect">
            <a:avLst/>
          </a:prstGeom>
        </p:spPr>
        <p:txBody>
          <a:bodyPr/>
          <a:lstStyle>
            <a:lvl1pPr marL="0" indent="0" algn="ctr" defTabSz="1828709" rtl="0" eaLnBrk="1" latinLnBrk="0" hangingPunct="1">
              <a:lnSpc>
                <a:spcPct val="100000"/>
              </a:lnSpc>
              <a:spcBef>
                <a:spcPts val="2000"/>
              </a:spcBef>
              <a:buFont typeface="Arial" panose="020B0604020202020204" pitchFamily="34" charset="0"/>
              <a:buNone/>
              <a:defRPr sz="2500" b="0" i="0" kern="1200" spc="0">
                <a:solidFill>
                  <a:schemeClr val="tx1"/>
                </a:solidFill>
                <a:latin typeface="Montserrat" pitchFamily="2" charset="77"/>
                <a:ea typeface="+mn-ea"/>
                <a:cs typeface="Poppins Medium" pitchFamily="2" charset="77"/>
              </a:defRPr>
            </a:lvl1pPr>
            <a:lvl2pPr marL="1371531" indent="-457177" algn="l" defTabSz="182870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886" indent="-457177" algn="l" defTabSz="182870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240"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594"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949"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303"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657"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011"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457200" indent="-457200" algn="l">
              <a:spcBef>
                <a:spcPts val="1200"/>
              </a:spcBef>
              <a:buFont typeface="Arial" panose="020B0604020202020204" pitchFamily="34" charset="0"/>
              <a:buChar char="•"/>
            </a:pPr>
            <a:r>
              <a:rPr lang="sv-FI" sz="3600" dirty="0">
                <a:cs typeface="Poppins" pitchFamily="2" charset="77"/>
              </a:rPr>
              <a:t>Upprätthålla grundläggande yrkesutbildning för unga och vuxna samt läroavtalsutbildning på andra stadiet. Enligt grundavtalet kan Söfuk även erbjuda gymnasial och annan utbildning i Svenska Österbotten.</a:t>
            </a:r>
          </a:p>
          <a:p>
            <a:pPr marL="457200" indent="-457200" algn="l">
              <a:spcBef>
                <a:spcPts val="1200"/>
              </a:spcBef>
              <a:buFont typeface="Arial" panose="020B0604020202020204" pitchFamily="34" charset="0"/>
              <a:buChar char="•"/>
            </a:pPr>
            <a:r>
              <a:rPr lang="en-US" sz="3600" dirty="0" err="1">
                <a:solidFill>
                  <a:sysClr val="windowText" lastClr="000000"/>
                </a:solidFill>
              </a:rPr>
              <a:t>Upprätthålla</a:t>
            </a:r>
            <a:r>
              <a:rPr lang="en-US" sz="3600" dirty="0">
                <a:solidFill>
                  <a:sysClr val="windowText" lastClr="000000"/>
                </a:solidFill>
              </a:rPr>
              <a:t> </a:t>
            </a:r>
            <a:r>
              <a:rPr lang="en-US" sz="3600" dirty="0" err="1">
                <a:solidFill>
                  <a:sysClr val="windowText" lastClr="000000"/>
                </a:solidFill>
              </a:rPr>
              <a:t>svenskspråkig</a:t>
            </a:r>
            <a:r>
              <a:rPr lang="en-US" sz="3600" dirty="0">
                <a:solidFill>
                  <a:sysClr val="windowText" lastClr="000000"/>
                </a:solidFill>
              </a:rPr>
              <a:t> </a:t>
            </a:r>
            <a:r>
              <a:rPr lang="en-US" sz="3600" dirty="0" err="1">
                <a:solidFill>
                  <a:sysClr val="windowText" lastClr="000000"/>
                </a:solidFill>
              </a:rPr>
              <a:t>regionteaterverksamhet</a:t>
            </a:r>
            <a:r>
              <a:rPr lang="en-US" sz="3600" dirty="0">
                <a:solidFill>
                  <a:sysClr val="windowText" lastClr="000000"/>
                </a:solidFill>
              </a:rPr>
              <a:t> </a:t>
            </a:r>
            <a:r>
              <a:rPr lang="en-US" sz="3600" dirty="0" err="1">
                <a:solidFill>
                  <a:sysClr val="windowText" lastClr="000000"/>
                </a:solidFill>
              </a:rPr>
              <a:t>i</a:t>
            </a:r>
            <a:r>
              <a:rPr lang="en-US" sz="3600" dirty="0">
                <a:solidFill>
                  <a:sysClr val="windowText" lastClr="000000"/>
                </a:solidFill>
              </a:rPr>
              <a:t> Svenska </a:t>
            </a:r>
            <a:r>
              <a:rPr lang="en-US" sz="3600" dirty="0" err="1">
                <a:solidFill>
                  <a:sysClr val="windowText" lastClr="000000"/>
                </a:solidFill>
              </a:rPr>
              <a:t>Österbotten</a:t>
            </a:r>
            <a:r>
              <a:rPr lang="en-US" sz="3600" dirty="0">
                <a:solidFill>
                  <a:sysClr val="windowText" lastClr="000000"/>
                </a:solidFill>
              </a:rPr>
              <a:t>.</a:t>
            </a:r>
          </a:p>
          <a:p>
            <a:pPr marL="457200" indent="-457200" algn="l">
              <a:spcBef>
                <a:spcPts val="1200"/>
              </a:spcBef>
              <a:buFont typeface="Arial" panose="020B0604020202020204" pitchFamily="34" charset="0"/>
              <a:buChar char="•"/>
            </a:pPr>
            <a:r>
              <a:rPr lang="sv-FI" sz="3600" dirty="0">
                <a:cs typeface="Poppins" pitchFamily="2" charset="77"/>
              </a:rPr>
              <a:t>Samverka kring kultur och utbildning samt bevaka gemensamma intressen för medlemskommunerna och invånarna i Svenska Österbotten.</a:t>
            </a:r>
          </a:p>
          <a:p>
            <a:pPr marL="457200" indent="-457200" algn="l">
              <a:spcBef>
                <a:spcPts val="1200"/>
              </a:spcBef>
              <a:buFont typeface="Arial" panose="020B0604020202020204" pitchFamily="34" charset="0"/>
              <a:buChar char="•"/>
            </a:pPr>
            <a:endParaRPr lang="sv-FI" sz="3600" dirty="0">
              <a:cs typeface="Poppins" pitchFamily="2" charset="77"/>
            </a:endParaRPr>
          </a:p>
          <a:p>
            <a:pPr algn="l">
              <a:spcBef>
                <a:spcPts val="1200"/>
              </a:spcBef>
            </a:pPr>
            <a:r>
              <a:rPr lang="en-US" sz="1400" i="1" dirty="0" err="1"/>
              <a:t>Enligt</a:t>
            </a:r>
            <a:r>
              <a:rPr lang="en-US" sz="1400" i="1" dirty="0"/>
              <a:t> </a:t>
            </a:r>
            <a:r>
              <a:rPr lang="en-US" sz="1400" i="1" dirty="0" err="1"/>
              <a:t>grundavtalet</a:t>
            </a:r>
            <a:endParaRPr lang="sv-FI" sz="1400" i="1" dirty="0">
              <a:cs typeface="Poppins" pitchFamily="2" charset="77"/>
            </a:endParaRPr>
          </a:p>
          <a:p>
            <a:pPr marL="457200" indent="-457200" algn="l">
              <a:spcBef>
                <a:spcPts val="1200"/>
              </a:spcBef>
              <a:buFont typeface="Arial" panose="020B0604020202020204" pitchFamily="34" charset="0"/>
              <a:buChar char="•"/>
            </a:pPr>
            <a:endParaRPr lang="en-US" sz="3600" dirty="0">
              <a:cs typeface="Poppins" pitchFamily="2" charset="77"/>
            </a:endParaRPr>
          </a:p>
          <a:p>
            <a:pPr marL="457200" indent="-457200" algn="l">
              <a:spcBef>
                <a:spcPts val="1200"/>
              </a:spcBef>
              <a:buFont typeface="Arial" panose="020B0604020202020204" pitchFamily="34" charset="0"/>
              <a:buChar char="•"/>
            </a:pPr>
            <a:endParaRPr lang="en-US" sz="3600" dirty="0"/>
          </a:p>
          <a:p>
            <a:pPr marL="457200" indent="-457200" algn="l">
              <a:spcBef>
                <a:spcPts val="1200"/>
              </a:spcBef>
              <a:buFont typeface="Arial" panose="020B0604020202020204" pitchFamily="34" charset="0"/>
              <a:buChar char="•"/>
            </a:pPr>
            <a:endParaRPr lang="en-US" sz="3600" dirty="0">
              <a:cs typeface="Poppins" pitchFamily="2" charset="77"/>
            </a:endParaRPr>
          </a:p>
          <a:p>
            <a:pPr marL="457200" indent="-457200" algn="l">
              <a:spcBef>
                <a:spcPts val="1200"/>
              </a:spcBef>
              <a:buFont typeface="Arial" panose="020B0604020202020204" pitchFamily="34" charset="0"/>
              <a:buChar char="•"/>
            </a:pPr>
            <a:endParaRPr lang="en-US" sz="3600" dirty="0">
              <a:solidFill>
                <a:srgbClr val="681126"/>
              </a:solidFill>
              <a:cs typeface="Poppins" pitchFamily="2" charset="77"/>
            </a:endParaRPr>
          </a:p>
          <a:p>
            <a:pPr marL="457200" indent="-457200" algn="l">
              <a:spcBef>
                <a:spcPts val="1200"/>
              </a:spcBef>
              <a:buFont typeface="Arial" panose="020B0604020202020204" pitchFamily="34" charset="0"/>
              <a:buChar char="•"/>
            </a:pPr>
            <a:endParaRPr lang="en-US" sz="3600" dirty="0">
              <a:cs typeface="Poppins" pitchFamily="2" charset="77"/>
            </a:endParaRPr>
          </a:p>
          <a:p>
            <a:pPr marL="457200" indent="-457200" algn="l">
              <a:spcBef>
                <a:spcPts val="1200"/>
              </a:spcBef>
              <a:buFont typeface="Arial" panose="020B0604020202020204" pitchFamily="34" charset="0"/>
              <a:buChar char="•"/>
            </a:pPr>
            <a:endParaRPr lang="en-US" sz="3600" dirty="0">
              <a:solidFill>
                <a:sysClr val="windowText" lastClr="000000"/>
              </a:solidFill>
            </a:endParaRPr>
          </a:p>
          <a:p>
            <a:pPr marL="457200" indent="-457200" algn="l">
              <a:spcBef>
                <a:spcPts val="1200"/>
              </a:spcBef>
              <a:buFont typeface="Arial" panose="020B0604020202020204" pitchFamily="34" charset="0"/>
              <a:buChar char="•"/>
            </a:pPr>
            <a:endParaRPr lang="en-US" sz="3600" dirty="0">
              <a:cs typeface="Poppins" pitchFamily="2" charset="77"/>
            </a:endParaRPr>
          </a:p>
        </p:txBody>
      </p:sp>
    </p:spTree>
    <p:extLst>
      <p:ext uri="{BB962C8B-B14F-4D97-AF65-F5344CB8AC3E}">
        <p14:creationId xmlns:p14="http://schemas.microsoft.com/office/powerpoint/2010/main" val="11870776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latshållare för bild 8">
            <a:extLst>
              <a:ext uri="{FF2B5EF4-FFF2-40B4-BE49-F238E27FC236}">
                <a16:creationId xmlns:a16="http://schemas.microsoft.com/office/drawing/2014/main" id="{CEA9589C-953C-0423-E8AA-28A7A39263A7}"/>
              </a:ext>
            </a:extLst>
          </p:cNvPr>
          <p:cNvPicPr>
            <a:picLocks noGrp="1" noChangeAspect="1"/>
          </p:cNvPicPr>
          <p:nvPr>
            <p:ph type="pic" sz="quarter" idx="11"/>
          </p:nvPr>
        </p:nvPicPr>
        <p:blipFill>
          <a:blip r:embed="rId2"/>
          <a:srcRect l="519" r="519"/>
          <a:stretch/>
        </p:blipFill>
        <p:spPr>
          <a:xfrm>
            <a:off x="15313226" y="0"/>
            <a:ext cx="9069187" cy="13716000"/>
          </a:xfrm>
          <a:ln>
            <a:noFill/>
          </a:ln>
        </p:spPr>
      </p:pic>
      <p:sp>
        <p:nvSpPr>
          <p:cNvPr id="11" name="Rektangel 10">
            <a:extLst>
              <a:ext uri="{FF2B5EF4-FFF2-40B4-BE49-F238E27FC236}">
                <a16:creationId xmlns:a16="http://schemas.microsoft.com/office/drawing/2014/main" id="{3327F476-5CAB-BF76-2627-5A3391758026}"/>
              </a:ext>
            </a:extLst>
          </p:cNvPr>
          <p:cNvSpPr/>
          <p:nvPr/>
        </p:nvSpPr>
        <p:spPr>
          <a:xfrm>
            <a:off x="0" y="0"/>
            <a:ext cx="15313225" cy="13716000"/>
          </a:xfrm>
          <a:prstGeom prst="rect">
            <a:avLst/>
          </a:prstGeom>
          <a:solidFill>
            <a:srgbClr val="F6F4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FI"/>
          </a:p>
        </p:txBody>
      </p:sp>
      <p:sp>
        <p:nvSpPr>
          <p:cNvPr id="19" name="Text Placeholder 1">
            <a:extLst>
              <a:ext uri="{FF2B5EF4-FFF2-40B4-BE49-F238E27FC236}">
                <a16:creationId xmlns:a16="http://schemas.microsoft.com/office/drawing/2014/main" id="{8750C723-5E46-2EFF-66AF-7F161FB8B514}"/>
              </a:ext>
            </a:extLst>
          </p:cNvPr>
          <p:cNvSpPr txBox="1">
            <a:spLocks/>
          </p:cNvSpPr>
          <p:nvPr/>
        </p:nvSpPr>
        <p:spPr>
          <a:xfrm>
            <a:off x="916575" y="1325165"/>
            <a:ext cx="11787053" cy="1921712"/>
          </a:xfrm>
          <a:prstGeom prst="rect">
            <a:avLst/>
          </a:prstGeom>
        </p:spPr>
        <p:txBody>
          <a:bodyPr/>
          <a:lstStyle>
            <a:lvl1pPr marL="0" indent="0" algn="l" defTabSz="1828709" rtl="0" eaLnBrk="1" latinLnBrk="0" hangingPunct="1">
              <a:lnSpc>
                <a:spcPct val="90000"/>
              </a:lnSpc>
              <a:spcBef>
                <a:spcPts val="0"/>
              </a:spcBef>
              <a:buFont typeface="Arial" panose="020B0604020202020204" pitchFamily="34" charset="0"/>
              <a:buNone/>
              <a:defRPr sz="10000" b="1" kern="1200" spc="-150">
                <a:solidFill>
                  <a:schemeClr val="tx1"/>
                </a:solidFill>
                <a:latin typeface="DaxPro" panose="020B0504030101020102" pitchFamily="34" charset="0"/>
                <a:ea typeface="+mn-ea"/>
                <a:cs typeface="+mn-cs"/>
              </a:defRPr>
            </a:lvl1pPr>
            <a:lvl2pPr marL="1371531" indent="-457177" algn="l" defTabSz="182870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886" indent="-457177" algn="l" defTabSz="182870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240"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594"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949"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303"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657"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011"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50000"/>
              </a:lnSpc>
            </a:pPr>
            <a:r>
              <a:rPr lang="en-US" sz="8000" dirty="0" err="1"/>
              <a:t>Samkommunens</a:t>
            </a:r>
            <a:r>
              <a:rPr lang="en-US" sz="8000" dirty="0"/>
              <a:t> </a:t>
            </a:r>
            <a:r>
              <a:rPr lang="en-US" sz="8000" dirty="0" err="1"/>
              <a:t>uppgifter</a:t>
            </a:r>
            <a:endParaRPr lang="en-US" sz="4800" dirty="0"/>
          </a:p>
        </p:txBody>
      </p:sp>
      <p:sp>
        <p:nvSpPr>
          <p:cNvPr id="31" name="Text Placeholder 6">
            <a:extLst>
              <a:ext uri="{FF2B5EF4-FFF2-40B4-BE49-F238E27FC236}">
                <a16:creationId xmlns:a16="http://schemas.microsoft.com/office/drawing/2014/main" id="{25B0C5CA-F02B-FFFB-DB3B-9BF3BBBA9436}"/>
              </a:ext>
            </a:extLst>
          </p:cNvPr>
          <p:cNvSpPr txBox="1">
            <a:spLocks/>
          </p:cNvSpPr>
          <p:nvPr/>
        </p:nvSpPr>
        <p:spPr>
          <a:xfrm>
            <a:off x="916575" y="4840465"/>
            <a:ext cx="13112245" cy="2793390"/>
          </a:xfrm>
          <a:prstGeom prst="rect">
            <a:avLst/>
          </a:prstGeom>
        </p:spPr>
        <p:txBody>
          <a:bodyPr/>
          <a:lstStyle>
            <a:lvl1pPr marL="0" indent="0" algn="ctr" defTabSz="1828709" rtl="0" eaLnBrk="1" latinLnBrk="0" hangingPunct="1">
              <a:lnSpc>
                <a:spcPct val="100000"/>
              </a:lnSpc>
              <a:spcBef>
                <a:spcPts val="2000"/>
              </a:spcBef>
              <a:buFont typeface="Arial" panose="020B0604020202020204" pitchFamily="34" charset="0"/>
              <a:buNone/>
              <a:defRPr sz="2500" b="0" i="0" kern="1200" spc="0">
                <a:solidFill>
                  <a:schemeClr val="tx1"/>
                </a:solidFill>
                <a:latin typeface="Montserrat" pitchFamily="2" charset="77"/>
                <a:ea typeface="+mn-ea"/>
                <a:cs typeface="Poppins Medium" pitchFamily="2" charset="77"/>
              </a:defRPr>
            </a:lvl1pPr>
            <a:lvl2pPr marL="1371531" indent="-457177" algn="l" defTabSz="182870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886" indent="-457177" algn="l" defTabSz="182870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240"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594"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949"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303"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657"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011"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457200" indent="-457200" algn="l">
              <a:spcBef>
                <a:spcPts val="1200"/>
              </a:spcBef>
              <a:buFont typeface="Arial" panose="020B0604020202020204" pitchFamily="34" charset="0"/>
              <a:buChar char="•"/>
            </a:pPr>
            <a:r>
              <a:rPr lang="sv-FI" sz="3600" dirty="0">
                <a:solidFill>
                  <a:srgbClr val="0D0D0D"/>
                </a:solidFill>
                <a:cs typeface="Poppins" pitchFamily="2" charset="77"/>
              </a:rPr>
              <a:t>Planera och leda utvecklingsåtgärder inom utbildning och kultur i Svenska Österbotten.</a:t>
            </a:r>
            <a:endParaRPr lang="sv-FI" sz="3600" dirty="0">
              <a:cs typeface="Poppins" pitchFamily="2" charset="77"/>
            </a:endParaRPr>
          </a:p>
          <a:p>
            <a:pPr marL="457200" indent="-457200" algn="l">
              <a:spcBef>
                <a:spcPts val="1200"/>
              </a:spcBef>
              <a:buFont typeface="Arial" panose="020B0604020202020204" pitchFamily="34" charset="0"/>
              <a:buChar char="•"/>
            </a:pPr>
            <a:r>
              <a:rPr lang="sv-FI" sz="3600" dirty="0">
                <a:cs typeface="Poppins" pitchFamily="2" charset="77"/>
              </a:rPr>
              <a:t>Äga och besitta aktier i yrkeshögskolebolaget samt aktier och andelar i övriga bolag.</a:t>
            </a:r>
          </a:p>
          <a:p>
            <a:pPr marL="457200" indent="-457200" algn="l">
              <a:spcBef>
                <a:spcPts val="1200"/>
              </a:spcBef>
              <a:buFont typeface="Arial" panose="020B0604020202020204" pitchFamily="34" charset="0"/>
              <a:buChar char="•"/>
            </a:pPr>
            <a:r>
              <a:rPr lang="en-US" sz="3600" dirty="0" err="1"/>
              <a:t>Bedriva</a:t>
            </a:r>
            <a:r>
              <a:rPr lang="en-US" sz="3600" dirty="0"/>
              <a:t> </a:t>
            </a:r>
            <a:r>
              <a:rPr lang="en-US" sz="3600" dirty="0" err="1"/>
              <a:t>uthyrning</a:t>
            </a:r>
            <a:r>
              <a:rPr lang="en-US" sz="3600" dirty="0"/>
              <a:t> av </a:t>
            </a:r>
            <a:r>
              <a:rPr lang="en-US" sz="3600" dirty="0" err="1"/>
              <a:t>fastigheter</a:t>
            </a:r>
            <a:r>
              <a:rPr lang="en-US" sz="3600" dirty="0"/>
              <a:t>.</a:t>
            </a:r>
          </a:p>
          <a:p>
            <a:pPr marL="457200" indent="-457200" algn="l">
              <a:spcBef>
                <a:spcPts val="1200"/>
              </a:spcBef>
              <a:buFont typeface="Arial" panose="020B0604020202020204" pitchFamily="34" charset="0"/>
              <a:buChar char="•"/>
            </a:pPr>
            <a:r>
              <a:rPr lang="sv-FI" sz="3600" dirty="0">
                <a:cs typeface="Poppins" pitchFamily="2" charset="77"/>
              </a:rPr>
              <a:t>Kommunala betalningsandelar finansierar allmän intressebevakning samt kultur- och teaterverksamhet enligt fördelningen i grundavtalet.</a:t>
            </a:r>
          </a:p>
          <a:p>
            <a:pPr marL="457200" indent="-457200" algn="l">
              <a:spcBef>
                <a:spcPts val="1200"/>
              </a:spcBef>
              <a:buFont typeface="Arial" panose="020B0604020202020204" pitchFamily="34" charset="0"/>
              <a:buChar char="•"/>
            </a:pPr>
            <a:r>
              <a:rPr lang="sv-FI" sz="3600" dirty="0">
                <a:solidFill>
                  <a:srgbClr val="0D0D0D"/>
                </a:solidFill>
                <a:cs typeface="Poppins" pitchFamily="2" charset="77"/>
              </a:rPr>
              <a:t>Betalningsandelar för utbildningsverksamheten har inte uppburits.</a:t>
            </a:r>
          </a:p>
          <a:p>
            <a:pPr marL="457200" indent="-457200" algn="l">
              <a:spcBef>
                <a:spcPts val="1200"/>
              </a:spcBef>
              <a:buFont typeface="Arial" panose="020B0604020202020204" pitchFamily="34" charset="0"/>
              <a:buChar char="•"/>
            </a:pPr>
            <a:endParaRPr lang="sv-FI" sz="3600" dirty="0">
              <a:solidFill>
                <a:srgbClr val="0D0D0D"/>
              </a:solidFill>
              <a:cs typeface="Poppins" pitchFamily="2" charset="77"/>
            </a:endParaRPr>
          </a:p>
          <a:p>
            <a:pPr algn="l">
              <a:spcBef>
                <a:spcPts val="1200"/>
              </a:spcBef>
            </a:pPr>
            <a:r>
              <a:rPr lang="en-US" sz="1400" i="1" dirty="0" err="1"/>
              <a:t>Enligt</a:t>
            </a:r>
            <a:r>
              <a:rPr lang="en-US" sz="1400" i="1" dirty="0"/>
              <a:t> </a:t>
            </a:r>
            <a:r>
              <a:rPr lang="en-US" sz="1400" i="1" dirty="0" err="1"/>
              <a:t>grundavtalet</a:t>
            </a:r>
            <a:endParaRPr lang="sv-FI" sz="1400" i="1" dirty="0">
              <a:cs typeface="Poppins" pitchFamily="2" charset="77"/>
            </a:endParaRPr>
          </a:p>
          <a:p>
            <a:pPr algn="l">
              <a:spcBef>
                <a:spcPts val="1200"/>
              </a:spcBef>
            </a:pPr>
            <a:endParaRPr lang="en-US" sz="3600" dirty="0">
              <a:solidFill>
                <a:srgbClr val="681126"/>
              </a:solidFill>
              <a:cs typeface="Poppins" pitchFamily="2" charset="77"/>
            </a:endParaRPr>
          </a:p>
          <a:p>
            <a:pPr marL="457200" indent="-457200" algn="l">
              <a:spcBef>
                <a:spcPts val="1200"/>
              </a:spcBef>
              <a:buFont typeface="Arial" panose="020B0604020202020204" pitchFamily="34" charset="0"/>
              <a:buChar char="•"/>
            </a:pPr>
            <a:endParaRPr lang="en-US" sz="3600" dirty="0">
              <a:cs typeface="Poppins" pitchFamily="2" charset="77"/>
            </a:endParaRPr>
          </a:p>
          <a:p>
            <a:pPr marL="457200" indent="-457200" algn="l">
              <a:spcBef>
                <a:spcPts val="1200"/>
              </a:spcBef>
              <a:buFont typeface="Arial" panose="020B0604020202020204" pitchFamily="34" charset="0"/>
              <a:buChar char="•"/>
            </a:pPr>
            <a:endParaRPr lang="en-US" sz="3600" dirty="0"/>
          </a:p>
          <a:p>
            <a:pPr marL="457200" indent="-457200" algn="l">
              <a:spcBef>
                <a:spcPts val="1200"/>
              </a:spcBef>
              <a:buFont typeface="Arial" panose="020B0604020202020204" pitchFamily="34" charset="0"/>
              <a:buChar char="•"/>
            </a:pPr>
            <a:endParaRPr lang="en-US" sz="3600" dirty="0">
              <a:cs typeface="Poppins" pitchFamily="2" charset="77"/>
            </a:endParaRPr>
          </a:p>
          <a:p>
            <a:pPr marL="457200" indent="-457200" algn="l">
              <a:spcBef>
                <a:spcPts val="1200"/>
              </a:spcBef>
              <a:buFont typeface="Arial" panose="020B0604020202020204" pitchFamily="34" charset="0"/>
              <a:buChar char="•"/>
            </a:pPr>
            <a:endParaRPr lang="en-US" sz="3600" dirty="0">
              <a:solidFill>
                <a:srgbClr val="681126"/>
              </a:solidFill>
              <a:cs typeface="Poppins" pitchFamily="2" charset="77"/>
            </a:endParaRPr>
          </a:p>
          <a:p>
            <a:pPr algn="l">
              <a:spcBef>
                <a:spcPts val="1200"/>
              </a:spcBef>
            </a:pPr>
            <a:endParaRPr lang="en-US" sz="3600" dirty="0">
              <a:cs typeface="Poppins" pitchFamily="2" charset="77"/>
            </a:endParaRPr>
          </a:p>
          <a:p>
            <a:pPr marL="457200" indent="-457200" algn="l">
              <a:spcBef>
                <a:spcPts val="1200"/>
              </a:spcBef>
              <a:buFont typeface="Arial" panose="020B0604020202020204" pitchFamily="34" charset="0"/>
              <a:buChar char="•"/>
            </a:pPr>
            <a:endParaRPr lang="en-US" sz="3600" dirty="0">
              <a:solidFill>
                <a:sysClr val="windowText" lastClr="000000"/>
              </a:solidFill>
            </a:endParaRPr>
          </a:p>
          <a:p>
            <a:pPr marL="457200" indent="-457200" algn="l">
              <a:spcBef>
                <a:spcPts val="1200"/>
              </a:spcBef>
              <a:buFont typeface="Arial" panose="020B0604020202020204" pitchFamily="34" charset="0"/>
              <a:buChar char="•"/>
            </a:pPr>
            <a:endParaRPr lang="en-US" sz="3600" dirty="0">
              <a:cs typeface="Poppins" pitchFamily="2" charset="77"/>
            </a:endParaRPr>
          </a:p>
        </p:txBody>
      </p:sp>
      <p:pic>
        <p:nvPicPr>
          <p:cNvPr id="2" name="Bildobjekt 1" descr="En bild som visar logotyp, symbol, Varumärke, Grafik&#10;&#10;Automatiskt genererad beskrivning">
            <a:extLst>
              <a:ext uri="{FF2B5EF4-FFF2-40B4-BE49-F238E27FC236}">
                <a16:creationId xmlns:a16="http://schemas.microsoft.com/office/drawing/2014/main" id="{EBD5AD30-A552-A905-370C-5FFF06050A24}"/>
              </a:ext>
            </a:extLst>
          </p:cNvPr>
          <p:cNvPicPr>
            <a:picLocks noChangeAspect="1"/>
          </p:cNvPicPr>
          <p:nvPr/>
        </p:nvPicPr>
        <p:blipFill>
          <a:blip r:embed="rId3"/>
          <a:stretch>
            <a:fillRect/>
          </a:stretch>
        </p:blipFill>
        <p:spPr>
          <a:xfrm>
            <a:off x="888766" y="12398664"/>
            <a:ext cx="3810000" cy="889000"/>
          </a:xfrm>
          <a:prstGeom prst="rect">
            <a:avLst/>
          </a:prstGeom>
        </p:spPr>
      </p:pic>
    </p:spTree>
    <p:extLst>
      <p:ext uri="{BB962C8B-B14F-4D97-AF65-F5344CB8AC3E}">
        <p14:creationId xmlns:p14="http://schemas.microsoft.com/office/powerpoint/2010/main" val="17730290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ildobjekt 2">
            <a:extLst>
              <a:ext uri="{FF2B5EF4-FFF2-40B4-BE49-F238E27FC236}">
                <a16:creationId xmlns:a16="http://schemas.microsoft.com/office/drawing/2014/main" id="{DFC15A35-5921-064B-6A49-0B976054378A}"/>
              </a:ext>
            </a:extLst>
          </p:cNvPr>
          <p:cNvPicPr>
            <a:picLocks noChangeAspect="1"/>
          </p:cNvPicPr>
          <p:nvPr/>
        </p:nvPicPr>
        <p:blipFill>
          <a:blip r:embed="rId2"/>
          <a:srcRect/>
          <a:stretch/>
        </p:blipFill>
        <p:spPr>
          <a:xfrm>
            <a:off x="1" y="17270"/>
            <a:ext cx="19362406" cy="13698730"/>
          </a:xfrm>
          <a:prstGeom prst="rect">
            <a:avLst/>
          </a:prstGeom>
        </p:spPr>
      </p:pic>
    </p:spTree>
    <p:extLst>
      <p:ext uri="{BB962C8B-B14F-4D97-AF65-F5344CB8AC3E}">
        <p14:creationId xmlns:p14="http://schemas.microsoft.com/office/powerpoint/2010/main" val="25801275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ildobjekt 2">
            <a:extLst>
              <a:ext uri="{FF2B5EF4-FFF2-40B4-BE49-F238E27FC236}">
                <a16:creationId xmlns:a16="http://schemas.microsoft.com/office/drawing/2014/main" id="{8E0E35D6-BC75-A749-868C-593C2E54F8D8}"/>
              </a:ext>
            </a:extLst>
          </p:cNvPr>
          <p:cNvPicPr>
            <a:picLocks noChangeAspect="1"/>
          </p:cNvPicPr>
          <p:nvPr/>
        </p:nvPicPr>
        <p:blipFill>
          <a:blip r:embed="rId2"/>
          <a:srcRect/>
          <a:stretch/>
        </p:blipFill>
        <p:spPr>
          <a:xfrm>
            <a:off x="1" y="1"/>
            <a:ext cx="19386816" cy="13716000"/>
          </a:xfrm>
          <a:prstGeom prst="rect">
            <a:avLst/>
          </a:prstGeom>
        </p:spPr>
      </p:pic>
    </p:spTree>
    <p:extLst>
      <p:ext uri="{BB962C8B-B14F-4D97-AF65-F5344CB8AC3E}">
        <p14:creationId xmlns:p14="http://schemas.microsoft.com/office/powerpoint/2010/main" val="14713427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ktangel 13">
            <a:extLst>
              <a:ext uri="{FF2B5EF4-FFF2-40B4-BE49-F238E27FC236}">
                <a16:creationId xmlns:a16="http://schemas.microsoft.com/office/drawing/2014/main" id="{210E4D65-BA66-96AE-5A16-BBED8F41B293}"/>
              </a:ext>
            </a:extLst>
          </p:cNvPr>
          <p:cNvSpPr/>
          <p:nvPr/>
        </p:nvSpPr>
        <p:spPr>
          <a:xfrm>
            <a:off x="7645400" y="0"/>
            <a:ext cx="16737013" cy="13716000"/>
          </a:xfrm>
          <a:prstGeom prst="rect">
            <a:avLst/>
          </a:prstGeom>
          <a:solidFill>
            <a:srgbClr val="F6F4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FI"/>
          </a:p>
        </p:txBody>
      </p:sp>
      <p:sp>
        <p:nvSpPr>
          <p:cNvPr id="2" name="textruta 1">
            <a:extLst>
              <a:ext uri="{FF2B5EF4-FFF2-40B4-BE49-F238E27FC236}">
                <a16:creationId xmlns:a16="http://schemas.microsoft.com/office/drawing/2014/main" id="{F6FA81FC-2E0F-EE95-4B04-BEDA07923D3E}"/>
              </a:ext>
            </a:extLst>
          </p:cNvPr>
          <p:cNvSpPr txBox="1"/>
          <p:nvPr/>
        </p:nvSpPr>
        <p:spPr>
          <a:xfrm>
            <a:off x="8547853" y="3218539"/>
            <a:ext cx="13067548" cy="7971413"/>
          </a:xfrm>
          <a:prstGeom prst="rect">
            <a:avLst/>
          </a:prstGeom>
          <a:noFill/>
        </p:spPr>
        <p:txBody>
          <a:bodyPr wrap="square" rtlCol="0">
            <a:spAutoFit/>
          </a:bodyPr>
          <a:lstStyle/>
          <a:p>
            <a:r>
              <a:rPr lang="sv-FI" sz="2800" b="0" i="0" u="none" strike="noStrike" dirty="0">
                <a:solidFill>
                  <a:srgbClr val="212121"/>
                </a:solidFill>
                <a:effectLst/>
                <a:latin typeface="Montserrat" pitchFamily="2" charset="77"/>
              </a:rPr>
              <a:t>Samkommunens miljöarbete strävar till ett utsläppsfritt samhälle i enlighet med nationella mål.</a:t>
            </a:r>
            <a:endParaRPr lang="sv-FI" sz="2800" dirty="0">
              <a:solidFill>
                <a:srgbClr val="000000"/>
              </a:solidFill>
              <a:latin typeface="Montserrat" pitchFamily="2" charset="77"/>
            </a:endParaRPr>
          </a:p>
          <a:p>
            <a:endParaRPr lang="sv-FI" sz="3600" b="1" dirty="0">
              <a:solidFill>
                <a:srgbClr val="000000"/>
              </a:solidFill>
              <a:effectLst/>
              <a:latin typeface="Montserrat" pitchFamily="2" charset="77"/>
            </a:endParaRPr>
          </a:p>
          <a:p>
            <a:pPr marL="457200" indent="-457200">
              <a:buFont typeface="Arial" panose="020B0604020202020204" pitchFamily="34" charset="0"/>
              <a:buChar char="•"/>
            </a:pPr>
            <a:r>
              <a:rPr lang="sv-FI" sz="2800" b="0" i="0" u="none" strike="noStrike" dirty="0">
                <a:solidFill>
                  <a:srgbClr val="212121"/>
                </a:solidFill>
                <a:effectLst/>
                <a:latin typeface="Montserrat" pitchFamily="2" charset="77"/>
              </a:rPr>
              <a:t>Under 2023 utarbetades och godkändes samkommunens klimatplan för åren 2024 – 2035.</a:t>
            </a:r>
          </a:p>
          <a:p>
            <a:endParaRPr lang="sv-FI" sz="2800" b="0" i="0" u="none" strike="noStrike" dirty="0">
              <a:solidFill>
                <a:srgbClr val="212121"/>
              </a:solidFill>
              <a:effectLst/>
              <a:latin typeface="Montserrat" pitchFamily="2" charset="77"/>
            </a:endParaRPr>
          </a:p>
          <a:p>
            <a:pPr marL="457200" indent="-457200">
              <a:buFont typeface="Arial" panose="020B0604020202020204" pitchFamily="34" charset="0"/>
              <a:buChar char="•"/>
            </a:pPr>
            <a:r>
              <a:rPr lang="sv-FI" sz="2800" b="0" i="0" u="none" strike="noStrike" dirty="0">
                <a:solidFill>
                  <a:srgbClr val="212121"/>
                </a:solidFill>
                <a:effectLst/>
                <a:latin typeface="Montserrat" pitchFamily="2" charset="77"/>
              </a:rPr>
              <a:t>På längre sikt är målsättningen att</a:t>
            </a:r>
            <a:r>
              <a:rPr lang="sv-FI" sz="2800" b="1" i="0" u="none" strike="noStrike" dirty="0">
                <a:solidFill>
                  <a:srgbClr val="212121"/>
                </a:solidFill>
                <a:effectLst/>
                <a:latin typeface="Montserrat" pitchFamily="2" charset="77"/>
              </a:rPr>
              <a:t> </a:t>
            </a:r>
            <a:r>
              <a:rPr lang="sv-FI" sz="2800" b="0" i="0" u="none" strike="noStrike" dirty="0">
                <a:solidFill>
                  <a:srgbClr val="212121"/>
                </a:solidFill>
                <a:effectLst/>
                <a:latin typeface="Montserrat" pitchFamily="2" charset="77"/>
              </a:rPr>
              <a:t>etablera ett system för beräkning av samkommunens koldioxidavtryck och att anpassa klimatplanens mål till verksamheten.</a:t>
            </a:r>
          </a:p>
          <a:p>
            <a:endParaRPr lang="sv-FI" sz="2800" b="0" i="0" u="none" strike="noStrike" dirty="0">
              <a:solidFill>
                <a:srgbClr val="212121"/>
              </a:solidFill>
              <a:effectLst/>
              <a:latin typeface="Montserrat" pitchFamily="2" charset="77"/>
            </a:endParaRPr>
          </a:p>
          <a:p>
            <a:pPr marL="457200" indent="-457200">
              <a:buFont typeface="Arial" panose="020B0604020202020204" pitchFamily="34" charset="0"/>
              <a:buChar char="•"/>
            </a:pPr>
            <a:r>
              <a:rPr lang="sv-FI" sz="2800" b="0" i="0" u="none" strike="noStrike" dirty="0">
                <a:solidFill>
                  <a:srgbClr val="212121"/>
                </a:solidFill>
                <a:effectLst/>
                <a:latin typeface="Montserrat" pitchFamily="2" charset="77"/>
              </a:rPr>
              <a:t>Under senhösten 2022 installerades en storskalig solenergianläggning på Campus Kungsgårdens tak som till viss del gör campus självförsörjande på elektricitet. Den egentillverkade elektriciteten gav under år 2023 en positiv CO₂-effekt på drygt 130 ton CO₂, motsvarande plantering av ca 3 900 träd på en nästan två hektars yta.</a:t>
            </a:r>
          </a:p>
          <a:p>
            <a:endParaRPr lang="sv-FI" sz="2800" dirty="0">
              <a:solidFill>
                <a:srgbClr val="000000"/>
              </a:solidFill>
              <a:effectLst/>
              <a:latin typeface="Montserrat" pitchFamily="2" charset="77"/>
            </a:endParaRPr>
          </a:p>
          <a:p>
            <a:endParaRPr lang="sv-FI" sz="2800" dirty="0">
              <a:latin typeface="Montserrat" pitchFamily="2" charset="77"/>
            </a:endParaRPr>
          </a:p>
        </p:txBody>
      </p:sp>
      <p:sp>
        <p:nvSpPr>
          <p:cNvPr id="6" name="Platshållare för text 5">
            <a:extLst>
              <a:ext uri="{FF2B5EF4-FFF2-40B4-BE49-F238E27FC236}">
                <a16:creationId xmlns:a16="http://schemas.microsoft.com/office/drawing/2014/main" id="{64BA38E9-9AF7-666C-2129-1C307FCCCB08}"/>
              </a:ext>
            </a:extLst>
          </p:cNvPr>
          <p:cNvSpPr>
            <a:spLocks noGrp="1"/>
          </p:cNvSpPr>
          <p:nvPr>
            <p:ph type="body" sz="quarter" idx="12"/>
          </p:nvPr>
        </p:nvSpPr>
        <p:spPr>
          <a:xfrm>
            <a:off x="8547852" y="1507211"/>
            <a:ext cx="12716104" cy="1462827"/>
          </a:xfrm>
        </p:spPr>
        <p:txBody>
          <a:bodyPr/>
          <a:lstStyle/>
          <a:p>
            <a:r>
              <a:rPr lang="sv-FI" sz="8000" dirty="0"/>
              <a:t>En hållbar verksamhet</a:t>
            </a:r>
          </a:p>
        </p:txBody>
      </p:sp>
      <p:pic>
        <p:nvPicPr>
          <p:cNvPr id="13" name="Platshållare för bild 12" descr="En bild som visar utomhus, himmel, solenergi, Solenergi&#10;&#10;Automatiskt genererad beskrivning">
            <a:extLst>
              <a:ext uri="{FF2B5EF4-FFF2-40B4-BE49-F238E27FC236}">
                <a16:creationId xmlns:a16="http://schemas.microsoft.com/office/drawing/2014/main" id="{9AA7834D-8885-6888-C4E1-E57095508550}"/>
              </a:ext>
            </a:extLst>
          </p:cNvPr>
          <p:cNvPicPr>
            <a:picLocks noGrp="1" noChangeAspect="1"/>
          </p:cNvPicPr>
          <p:nvPr>
            <p:ph type="pic" sz="quarter" idx="10"/>
          </p:nvPr>
        </p:nvPicPr>
        <p:blipFill>
          <a:blip r:embed="rId2"/>
          <a:srcRect l="29161" r="29161"/>
          <a:stretch>
            <a:fillRect/>
          </a:stretch>
        </p:blipFill>
        <p:spPr>
          <a:xfrm>
            <a:off x="0" y="-38100"/>
            <a:ext cx="7645400" cy="13754100"/>
          </a:xfrm>
        </p:spPr>
      </p:pic>
      <p:pic>
        <p:nvPicPr>
          <p:cNvPr id="3" name="Bildobjekt 2" descr="En bild som visar logotyp, symbol, Varumärke, Grafik&#10;&#10;Automatiskt genererad beskrivning">
            <a:extLst>
              <a:ext uri="{FF2B5EF4-FFF2-40B4-BE49-F238E27FC236}">
                <a16:creationId xmlns:a16="http://schemas.microsoft.com/office/drawing/2014/main" id="{0E350161-FF96-8161-7024-83E95EA5CF35}"/>
              </a:ext>
            </a:extLst>
          </p:cNvPr>
          <p:cNvPicPr>
            <a:picLocks noChangeAspect="1"/>
          </p:cNvPicPr>
          <p:nvPr/>
        </p:nvPicPr>
        <p:blipFill>
          <a:blip r:embed="rId3"/>
          <a:stretch>
            <a:fillRect/>
          </a:stretch>
        </p:blipFill>
        <p:spPr>
          <a:xfrm>
            <a:off x="20057699" y="12398664"/>
            <a:ext cx="3810000" cy="889000"/>
          </a:xfrm>
          <a:prstGeom prst="rect">
            <a:avLst/>
          </a:prstGeom>
        </p:spPr>
      </p:pic>
    </p:spTree>
    <p:extLst>
      <p:ext uri="{BB962C8B-B14F-4D97-AF65-F5344CB8AC3E}">
        <p14:creationId xmlns:p14="http://schemas.microsoft.com/office/powerpoint/2010/main" val="24697585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6F4F2"/>
        </a:solidFill>
        <a:effectLst/>
      </p:bgPr>
    </p:bg>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4FF12E44-D1F4-9C42-A49C-7E679B8D320C}"/>
              </a:ext>
            </a:extLst>
          </p:cNvPr>
          <p:cNvSpPr>
            <a:spLocks noGrp="1"/>
          </p:cNvSpPr>
          <p:nvPr>
            <p:ph type="body" sz="quarter" idx="12"/>
          </p:nvPr>
        </p:nvSpPr>
        <p:spPr>
          <a:xfrm>
            <a:off x="15397315" y="2217696"/>
            <a:ext cx="8677717" cy="1548879"/>
          </a:xfrm>
        </p:spPr>
        <p:txBody>
          <a:bodyPr/>
          <a:lstStyle/>
          <a:p>
            <a:r>
              <a:rPr lang="en-US" sz="8000" dirty="0" err="1">
                <a:latin typeface="DaxPro" panose="020B0504030101020102" pitchFamily="34" charset="0"/>
              </a:rPr>
              <a:t>Söfuk</a:t>
            </a:r>
            <a:r>
              <a:rPr lang="en-US" sz="8000" dirty="0">
                <a:latin typeface="DaxPro" panose="020B0504030101020102" pitchFamily="34" charset="0"/>
              </a:rPr>
              <a:t> </a:t>
            </a:r>
            <a:r>
              <a:rPr lang="en-US" sz="8000" dirty="0" err="1">
                <a:latin typeface="DaxPro" panose="020B0504030101020102" pitchFamily="34" charset="0"/>
              </a:rPr>
              <a:t>i</a:t>
            </a:r>
            <a:r>
              <a:rPr lang="en-US" sz="8000" dirty="0">
                <a:latin typeface="DaxPro" panose="020B0504030101020102" pitchFamily="34" charset="0"/>
              </a:rPr>
              <a:t> </a:t>
            </a:r>
            <a:r>
              <a:rPr lang="en-US" sz="8000" dirty="0" err="1">
                <a:latin typeface="DaxPro" panose="020B0504030101020102" pitchFamily="34" charset="0"/>
              </a:rPr>
              <a:t>korthet</a:t>
            </a:r>
            <a:endParaRPr lang="en-US" sz="8000" dirty="0">
              <a:latin typeface="DaxPro" panose="020B0504030101020102" pitchFamily="34" charset="0"/>
            </a:endParaRPr>
          </a:p>
        </p:txBody>
      </p:sp>
      <p:sp>
        <p:nvSpPr>
          <p:cNvPr id="7" name="Text Placeholder 6">
            <a:extLst>
              <a:ext uri="{FF2B5EF4-FFF2-40B4-BE49-F238E27FC236}">
                <a16:creationId xmlns:a16="http://schemas.microsoft.com/office/drawing/2014/main" id="{6E7A9A18-0E1F-BF41-9DE2-E89033FC08F6}"/>
              </a:ext>
            </a:extLst>
          </p:cNvPr>
          <p:cNvSpPr>
            <a:spLocks noGrp="1"/>
          </p:cNvSpPr>
          <p:nvPr>
            <p:ph type="body" sz="quarter" idx="17"/>
          </p:nvPr>
        </p:nvSpPr>
        <p:spPr>
          <a:xfrm>
            <a:off x="15397315" y="4075044"/>
            <a:ext cx="8170607" cy="7905135"/>
          </a:xfrm>
        </p:spPr>
        <p:txBody>
          <a:bodyPr/>
          <a:lstStyle/>
          <a:p>
            <a:pPr eaLnBrk="1" hangingPunct="1">
              <a:buNone/>
            </a:pPr>
            <a:r>
              <a:rPr lang="sv-FI" sz="2800" dirty="0">
                <a:latin typeface="Montserrat" pitchFamily="2" charset="77"/>
              </a:rPr>
              <a:t>Svenska Österbottens förbund för utbildning och kultur (Söfuk) är en samkommun med de 14 tvåspråkiga kommunerna längs kusten från Karleby i norr till Kristinestad i söder som medlemmar. Samkommunen har anförtrotts uppgiften att bevaka den svenskösterbottniska befolkningens intressen inom utbildning och kultur på sitt verksamhetsområde. Söfuk driver svensk yrkesutbildning i verksamhetsområdet genom Yrkesakademin i Österbotten (YA). YA räknas till en av de stora yrkesutbildarna i landet. Regionteaterverksamheten sker inom ramen för Wasa Teater som är den enda professionella teatern på svenska i Österbotten. För kulturbevakningen finns enheten KulturÖsterbotten.</a:t>
            </a:r>
            <a:r>
              <a:rPr lang="sv-FI" altLang="sv-FI" sz="2800" dirty="0">
                <a:latin typeface="Montserrat" pitchFamily="2" charset="77"/>
              </a:rPr>
              <a:t> </a:t>
            </a:r>
          </a:p>
        </p:txBody>
      </p:sp>
      <p:pic>
        <p:nvPicPr>
          <p:cNvPr id="2" name="Bildobjekt 1" descr="En bild som visar logotyp, symbol, Varumärke, Grafik&#10;&#10;Automatiskt genererad beskrivning">
            <a:extLst>
              <a:ext uri="{FF2B5EF4-FFF2-40B4-BE49-F238E27FC236}">
                <a16:creationId xmlns:a16="http://schemas.microsoft.com/office/drawing/2014/main" id="{2F9BF697-B545-80BD-CA05-132CE5B7EC02}"/>
              </a:ext>
            </a:extLst>
          </p:cNvPr>
          <p:cNvPicPr>
            <a:picLocks noChangeAspect="1"/>
          </p:cNvPicPr>
          <p:nvPr/>
        </p:nvPicPr>
        <p:blipFill>
          <a:blip r:embed="rId2"/>
          <a:stretch>
            <a:fillRect/>
          </a:stretch>
        </p:blipFill>
        <p:spPr>
          <a:xfrm>
            <a:off x="20170336" y="12288648"/>
            <a:ext cx="3528648" cy="823351"/>
          </a:xfrm>
          <a:prstGeom prst="rect">
            <a:avLst/>
          </a:prstGeom>
        </p:spPr>
      </p:pic>
      <p:pic>
        <p:nvPicPr>
          <p:cNvPr id="10" name="Platshållare för bild 9" descr="En bild som visar himmel, vinter, utomhus, snö&#10;&#10;Automatiskt genererad beskrivning">
            <a:extLst>
              <a:ext uri="{FF2B5EF4-FFF2-40B4-BE49-F238E27FC236}">
                <a16:creationId xmlns:a16="http://schemas.microsoft.com/office/drawing/2014/main" id="{ABB77C3E-A525-F5A3-D500-B203CDFFE807}"/>
              </a:ext>
            </a:extLst>
          </p:cNvPr>
          <p:cNvPicPr>
            <a:picLocks noGrp="1" noChangeAspect="1"/>
          </p:cNvPicPr>
          <p:nvPr>
            <p:ph type="pic" sz="quarter" idx="11"/>
          </p:nvPr>
        </p:nvPicPr>
        <p:blipFill>
          <a:blip r:embed="rId3"/>
          <a:srcRect l="10686" r="10686"/>
          <a:stretch>
            <a:fillRect/>
          </a:stretch>
        </p:blipFill>
        <p:spPr>
          <a:xfrm>
            <a:off x="0" y="0"/>
            <a:ext cx="14379575" cy="13716000"/>
          </a:xfrm>
        </p:spPr>
      </p:pic>
    </p:spTree>
    <p:extLst>
      <p:ext uri="{BB962C8B-B14F-4D97-AF65-F5344CB8AC3E}">
        <p14:creationId xmlns:p14="http://schemas.microsoft.com/office/powerpoint/2010/main" val="38513777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ktangel 7">
            <a:extLst>
              <a:ext uri="{FF2B5EF4-FFF2-40B4-BE49-F238E27FC236}">
                <a16:creationId xmlns:a16="http://schemas.microsoft.com/office/drawing/2014/main" id="{AD4FC2BC-E3FC-3BA4-8D61-2A2009AA3989}"/>
              </a:ext>
            </a:extLst>
          </p:cNvPr>
          <p:cNvSpPr/>
          <p:nvPr/>
        </p:nvSpPr>
        <p:spPr>
          <a:xfrm>
            <a:off x="0" y="-11596"/>
            <a:ext cx="14687550" cy="13716000"/>
          </a:xfrm>
          <a:prstGeom prst="rect">
            <a:avLst/>
          </a:prstGeom>
          <a:solidFill>
            <a:srgbClr val="F6F4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FI"/>
          </a:p>
        </p:txBody>
      </p:sp>
      <p:sp>
        <p:nvSpPr>
          <p:cNvPr id="2" name="textruta 1">
            <a:extLst>
              <a:ext uri="{FF2B5EF4-FFF2-40B4-BE49-F238E27FC236}">
                <a16:creationId xmlns:a16="http://schemas.microsoft.com/office/drawing/2014/main" id="{F6FA81FC-2E0F-EE95-4B04-BEDA07923D3E}"/>
              </a:ext>
            </a:extLst>
          </p:cNvPr>
          <p:cNvSpPr txBox="1"/>
          <p:nvPr/>
        </p:nvSpPr>
        <p:spPr>
          <a:xfrm>
            <a:off x="909083" y="3390899"/>
            <a:ext cx="10063717" cy="6188305"/>
          </a:xfrm>
          <a:prstGeom prst="rect">
            <a:avLst/>
          </a:prstGeom>
        </p:spPr>
        <p:txBody>
          <a:bodyPr vert="horz" lIns="91440" tIns="45720" rIns="91440" bIns="45720" rtlCol="0">
            <a:noAutofit/>
          </a:bodyPr>
          <a:lstStyle/>
          <a:p>
            <a:pPr marL="457200" indent="-457200" algn="l">
              <a:buFont typeface="Arial" panose="020B0604020202020204" pitchFamily="34" charset="0"/>
              <a:buChar char="•"/>
            </a:pPr>
            <a:r>
              <a:rPr lang="sv-FI" sz="2800" b="0" i="0" u="none" strike="noStrike" dirty="0">
                <a:solidFill>
                  <a:srgbClr val="212121"/>
                </a:solidFill>
                <a:effectLst/>
                <a:latin typeface="Montserrat" pitchFamily="2" charset="77"/>
              </a:rPr>
              <a:t>Wasa Teater strävar efter att bli klimatneutralt och att erbjuda sina kunder miljöcertifierade tjänster. 2023 certifierades teatern enligt Ekokompassen.</a:t>
            </a:r>
          </a:p>
          <a:p>
            <a:pPr algn="l"/>
            <a:endParaRPr lang="sv-FI" sz="2800" b="0" i="0" u="none" strike="noStrike" dirty="0">
              <a:solidFill>
                <a:srgbClr val="212121"/>
              </a:solidFill>
              <a:effectLst/>
              <a:latin typeface="Montserrat" pitchFamily="2" charset="77"/>
            </a:endParaRPr>
          </a:p>
          <a:p>
            <a:pPr marL="457200" indent="-457200" algn="l">
              <a:buFont typeface="Arial" panose="020B0604020202020204" pitchFamily="34" charset="0"/>
              <a:buChar char="•"/>
            </a:pPr>
            <a:r>
              <a:rPr lang="sv-FI" sz="2800" b="0" i="0" u="none" strike="noStrike" dirty="0">
                <a:solidFill>
                  <a:srgbClr val="212121"/>
                </a:solidFill>
                <a:effectLst/>
                <a:latin typeface="Montserrat" pitchFamily="2" charset="77"/>
              </a:rPr>
              <a:t>Yrkesakademin i Österbotten strävar till att genom ett aktivt miljöarbete bidra till en större medvetenhet kring energianvändning, miljöfrågor och hållbar utveckling bland våra studerande.</a:t>
            </a:r>
          </a:p>
          <a:p>
            <a:pPr algn="l"/>
            <a:endParaRPr lang="sv-FI" sz="2800" b="0" i="0" u="none" strike="noStrike" dirty="0">
              <a:solidFill>
                <a:srgbClr val="212121"/>
              </a:solidFill>
              <a:effectLst/>
              <a:latin typeface="Montserrat" pitchFamily="2" charset="77"/>
            </a:endParaRPr>
          </a:p>
          <a:p>
            <a:pPr marL="457200" indent="-457200" algn="l">
              <a:buFont typeface="Arial" panose="020B0604020202020204" pitchFamily="34" charset="0"/>
              <a:buChar char="•"/>
            </a:pPr>
            <a:r>
              <a:rPr lang="sv-FI" sz="2800" b="0" i="0" u="none" strike="noStrike" dirty="0">
                <a:solidFill>
                  <a:srgbClr val="212121"/>
                </a:solidFill>
                <a:effectLst/>
                <a:latin typeface="Montserrat" pitchFamily="2" charset="77"/>
              </a:rPr>
              <a:t>Verksamheten inom Yrkesakademin i Österbotten och samkommunens enhet för Gemensam förvaltning är i sin helhet miljöcertifierade enligt ISO 14001:2015.</a:t>
            </a:r>
          </a:p>
        </p:txBody>
      </p:sp>
      <p:sp>
        <p:nvSpPr>
          <p:cNvPr id="7" name="Platshållare för text 5">
            <a:extLst>
              <a:ext uri="{FF2B5EF4-FFF2-40B4-BE49-F238E27FC236}">
                <a16:creationId xmlns:a16="http://schemas.microsoft.com/office/drawing/2014/main" id="{02A0D9C0-F93C-6EDC-65A6-A880B53C83C8}"/>
              </a:ext>
            </a:extLst>
          </p:cNvPr>
          <p:cNvSpPr txBox="1">
            <a:spLocks/>
          </p:cNvSpPr>
          <p:nvPr/>
        </p:nvSpPr>
        <p:spPr>
          <a:xfrm>
            <a:off x="909083" y="1564361"/>
            <a:ext cx="12716104" cy="1462827"/>
          </a:xfrm>
          <a:prstGeom prst="rect">
            <a:avLst/>
          </a:prstGeom>
        </p:spPr>
        <p:txBody>
          <a:bodyPr/>
          <a:lstStyle>
            <a:lvl1pPr marL="457177" indent="-457177" algn="l" defTabSz="1828709"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531" indent="-457177" algn="l" defTabSz="182870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886" indent="-457177" algn="l" defTabSz="182870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240"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594"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949"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303"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657"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011"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0" indent="0">
              <a:buNone/>
            </a:pPr>
            <a:r>
              <a:rPr lang="sv-FI" sz="8000" dirty="0">
                <a:latin typeface="DaxPro" panose="020B0504030101020102" pitchFamily="34" charset="0"/>
              </a:rPr>
              <a:t>En hållbar verksamhet</a:t>
            </a:r>
          </a:p>
        </p:txBody>
      </p:sp>
      <p:pic>
        <p:nvPicPr>
          <p:cNvPr id="14" name="Platshållare för bild 13">
            <a:extLst>
              <a:ext uri="{FF2B5EF4-FFF2-40B4-BE49-F238E27FC236}">
                <a16:creationId xmlns:a16="http://schemas.microsoft.com/office/drawing/2014/main" id="{985C22A4-6739-B36C-6E77-77DC9E214FBE}"/>
              </a:ext>
            </a:extLst>
          </p:cNvPr>
          <p:cNvPicPr>
            <a:picLocks noGrp="1" noChangeAspect="1"/>
          </p:cNvPicPr>
          <p:nvPr>
            <p:ph type="pic" sz="quarter" idx="10"/>
          </p:nvPr>
        </p:nvPicPr>
        <p:blipFill>
          <a:blip r:embed="rId2"/>
          <a:srcRect l="19183" r="19183"/>
          <a:stretch/>
        </p:blipFill>
        <p:spPr>
          <a:xfrm>
            <a:off x="11666538" y="-38100"/>
            <a:ext cx="12715875" cy="13754100"/>
          </a:xfrm>
        </p:spPr>
      </p:pic>
      <p:pic>
        <p:nvPicPr>
          <p:cNvPr id="3" name="Bildobjekt 2" descr="En bild som visar logotyp, symbol, Varumärke, Grafik&#10;&#10;Automatiskt genererad beskrivning">
            <a:extLst>
              <a:ext uri="{FF2B5EF4-FFF2-40B4-BE49-F238E27FC236}">
                <a16:creationId xmlns:a16="http://schemas.microsoft.com/office/drawing/2014/main" id="{3CF939B0-33FD-8292-96B5-DE606C349357}"/>
              </a:ext>
            </a:extLst>
          </p:cNvPr>
          <p:cNvPicPr>
            <a:picLocks noChangeAspect="1"/>
          </p:cNvPicPr>
          <p:nvPr/>
        </p:nvPicPr>
        <p:blipFill>
          <a:blip r:embed="rId3"/>
          <a:stretch>
            <a:fillRect/>
          </a:stretch>
        </p:blipFill>
        <p:spPr>
          <a:xfrm>
            <a:off x="888766" y="12398664"/>
            <a:ext cx="3810000" cy="889000"/>
          </a:xfrm>
          <a:prstGeom prst="rect">
            <a:avLst/>
          </a:prstGeom>
        </p:spPr>
      </p:pic>
    </p:spTree>
    <p:extLst>
      <p:ext uri="{BB962C8B-B14F-4D97-AF65-F5344CB8AC3E}">
        <p14:creationId xmlns:p14="http://schemas.microsoft.com/office/powerpoint/2010/main" val="30507071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latshållare för bild 16">
            <a:extLst>
              <a:ext uri="{FF2B5EF4-FFF2-40B4-BE49-F238E27FC236}">
                <a16:creationId xmlns:a16="http://schemas.microsoft.com/office/drawing/2014/main" id="{1ADDD6BD-3ABA-E4E2-D840-1C6588E8714C}"/>
              </a:ext>
            </a:extLst>
          </p:cNvPr>
          <p:cNvPicPr>
            <a:picLocks noGrp="1" noChangeAspect="1"/>
          </p:cNvPicPr>
          <p:nvPr>
            <p:ph type="pic" sz="quarter" idx="10"/>
          </p:nvPr>
        </p:nvPicPr>
        <p:blipFill>
          <a:blip r:embed="rId3"/>
          <a:srcRect t="12" b="12"/>
          <a:stretch/>
        </p:blipFill>
        <p:spPr/>
      </p:pic>
      <p:sp>
        <p:nvSpPr>
          <p:cNvPr id="12" name="Rectangle 15">
            <a:extLst>
              <a:ext uri="{FF2B5EF4-FFF2-40B4-BE49-F238E27FC236}">
                <a16:creationId xmlns:a16="http://schemas.microsoft.com/office/drawing/2014/main" id="{0204A2A8-920F-81F5-858B-C88202AEE43F}"/>
              </a:ext>
            </a:extLst>
          </p:cNvPr>
          <p:cNvSpPr/>
          <p:nvPr/>
        </p:nvSpPr>
        <p:spPr>
          <a:xfrm>
            <a:off x="11816862" y="0"/>
            <a:ext cx="12565550" cy="137160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 Placeholder 6">
            <a:extLst>
              <a:ext uri="{FF2B5EF4-FFF2-40B4-BE49-F238E27FC236}">
                <a16:creationId xmlns:a16="http://schemas.microsoft.com/office/drawing/2014/main" id="{BC88B7F6-34EF-4E8B-22C1-41FA020E6C14}"/>
              </a:ext>
            </a:extLst>
          </p:cNvPr>
          <p:cNvSpPr txBox="1">
            <a:spLocks/>
          </p:cNvSpPr>
          <p:nvPr/>
        </p:nvSpPr>
        <p:spPr>
          <a:xfrm>
            <a:off x="13222440" y="3907705"/>
            <a:ext cx="9754394" cy="1465577"/>
          </a:xfrm>
          <a:prstGeom prst="rect">
            <a:avLst/>
          </a:prstGeom>
        </p:spPr>
        <p:txBody>
          <a:bodyPr/>
          <a:lstStyle>
            <a:lvl1pPr marL="0" indent="0" algn="l" defTabSz="1828709" rtl="0" eaLnBrk="1" latinLnBrk="0" hangingPunct="1">
              <a:lnSpc>
                <a:spcPct val="100000"/>
              </a:lnSpc>
              <a:spcBef>
                <a:spcPts val="0"/>
              </a:spcBef>
              <a:buFont typeface="Arial" panose="020B0604020202020204" pitchFamily="34" charset="0"/>
              <a:buNone/>
              <a:defRPr sz="2500" b="0" kern="1200" spc="0">
                <a:solidFill>
                  <a:schemeClr val="tx1"/>
                </a:solidFill>
                <a:latin typeface="Play" pitchFamily="2" charset="0"/>
                <a:ea typeface="+mn-ea"/>
                <a:cs typeface="+mn-cs"/>
              </a:defRPr>
            </a:lvl1pPr>
            <a:lvl2pPr marL="1371531" indent="-457177" algn="l" defTabSz="182870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886" indent="-457177" algn="l" defTabSz="182870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240"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594"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949"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303"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657"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011"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ctr"/>
            <a:r>
              <a:rPr lang="sv-FI" altLang="sv-FI" sz="5400" dirty="0">
                <a:latin typeface="DaxPro" panose="020B0504030101020102" pitchFamily="34" charset="0"/>
              </a:rPr>
              <a:t>Samkommunstämman är samkommunens högsta beslutande organ. Varje medlemskommun utser </a:t>
            </a:r>
          </a:p>
          <a:p>
            <a:pPr algn="ctr"/>
            <a:r>
              <a:rPr lang="sv-FI" altLang="sv-FI" sz="5400" dirty="0">
                <a:latin typeface="DaxPro" panose="020B0504030101020102" pitchFamily="34" charset="0"/>
              </a:rPr>
              <a:t>en representant för varje påbörjat fyratusental svenskspråkiga invånare </a:t>
            </a:r>
          </a:p>
          <a:p>
            <a:pPr algn="ctr"/>
            <a:r>
              <a:rPr lang="sv-FI" altLang="sv-FI" sz="5400" dirty="0">
                <a:latin typeface="DaxPro" panose="020B0504030101020102" pitchFamily="34" charset="0"/>
              </a:rPr>
              <a:t>i kommunen.</a:t>
            </a:r>
          </a:p>
        </p:txBody>
      </p:sp>
      <p:pic>
        <p:nvPicPr>
          <p:cNvPr id="5" name="Bildobjekt 4" descr="En bild som visar logotyp, symbol, Varumärke, Grafik&#10;&#10;Automatiskt genererad beskrivning">
            <a:extLst>
              <a:ext uri="{FF2B5EF4-FFF2-40B4-BE49-F238E27FC236}">
                <a16:creationId xmlns:a16="http://schemas.microsoft.com/office/drawing/2014/main" id="{9B0E8051-CE75-8927-2708-1C98CE836037}"/>
              </a:ext>
            </a:extLst>
          </p:cNvPr>
          <p:cNvPicPr>
            <a:picLocks noChangeAspect="1"/>
          </p:cNvPicPr>
          <p:nvPr/>
        </p:nvPicPr>
        <p:blipFill>
          <a:blip r:embed="rId4"/>
          <a:stretch>
            <a:fillRect/>
          </a:stretch>
        </p:blipFill>
        <p:spPr>
          <a:xfrm>
            <a:off x="20055997" y="12398664"/>
            <a:ext cx="3810000" cy="889000"/>
          </a:xfrm>
          <a:prstGeom prst="rect">
            <a:avLst/>
          </a:prstGeom>
        </p:spPr>
      </p:pic>
    </p:spTree>
    <p:extLst>
      <p:ext uri="{BB962C8B-B14F-4D97-AF65-F5344CB8AC3E}">
        <p14:creationId xmlns:p14="http://schemas.microsoft.com/office/powerpoint/2010/main" val="20292776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6F4F2"/>
        </a:solidFill>
        <a:effectLst/>
      </p:bgPr>
    </p:bg>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77725550-B276-394E-B21C-5FF066A44140}"/>
              </a:ext>
            </a:extLst>
          </p:cNvPr>
          <p:cNvSpPr>
            <a:spLocks noGrp="1"/>
          </p:cNvSpPr>
          <p:nvPr>
            <p:ph type="body" sz="quarter" idx="12"/>
          </p:nvPr>
        </p:nvSpPr>
        <p:spPr>
          <a:xfrm>
            <a:off x="10951948" y="1108874"/>
            <a:ext cx="14306642" cy="2484318"/>
          </a:xfrm>
        </p:spPr>
        <p:txBody>
          <a:bodyPr/>
          <a:lstStyle/>
          <a:p>
            <a:r>
              <a:rPr lang="en-US" sz="8000" dirty="0" err="1">
                <a:latin typeface="DaxPro" panose="020B0504030101020102" pitchFamily="34" charset="0"/>
              </a:rPr>
              <a:t>Samkommunstämman</a:t>
            </a:r>
            <a:endParaRPr lang="en-US" sz="8000" dirty="0">
              <a:latin typeface="DaxPro" panose="020B0504030101020102" pitchFamily="34" charset="0"/>
            </a:endParaRPr>
          </a:p>
        </p:txBody>
      </p:sp>
      <p:sp>
        <p:nvSpPr>
          <p:cNvPr id="7" name="Text Placeholder 6">
            <a:extLst>
              <a:ext uri="{FF2B5EF4-FFF2-40B4-BE49-F238E27FC236}">
                <a16:creationId xmlns:a16="http://schemas.microsoft.com/office/drawing/2014/main" id="{2726D8EA-A48D-CA43-BDEE-3BB8E50E1D94}"/>
              </a:ext>
            </a:extLst>
          </p:cNvPr>
          <p:cNvSpPr>
            <a:spLocks noGrp="1"/>
          </p:cNvSpPr>
          <p:nvPr>
            <p:ph type="body" sz="quarter" idx="17"/>
          </p:nvPr>
        </p:nvSpPr>
        <p:spPr>
          <a:xfrm>
            <a:off x="10196513" y="3178422"/>
            <a:ext cx="12230532" cy="6086270"/>
          </a:xfrm>
        </p:spPr>
        <p:txBody>
          <a:bodyPr/>
          <a:lstStyle/>
          <a:p>
            <a:pPr lvl="1">
              <a:lnSpc>
                <a:spcPct val="100000"/>
              </a:lnSpc>
              <a:spcBef>
                <a:spcPct val="0"/>
              </a:spcBef>
            </a:pPr>
            <a:r>
              <a:rPr lang="sv-FI" altLang="sv-FI" sz="3600" dirty="0">
                <a:solidFill>
                  <a:srgbClr val="000000"/>
                </a:solidFill>
                <a:latin typeface="Montserrat" pitchFamily="2" charset="77"/>
                <a:cs typeface="Arial" panose="020B0604020202020204" pitchFamily="34" charset="0"/>
              </a:rPr>
              <a:t>Medlemskommunens gemensamma röstetal är detsamma som antalet medlemmar som valts från en kommun.</a:t>
            </a:r>
            <a:br>
              <a:rPr lang="sv-FI" altLang="sv-FI" sz="3600" dirty="0">
                <a:solidFill>
                  <a:srgbClr val="000000"/>
                </a:solidFill>
                <a:latin typeface="Montserrat" pitchFamily="2" charset="77"/>
                <a:cs typeface="Arial" panose="020B0604020202020204" pitchFamily="34" charset="0"/>
              </a:rPr>
            </a:br>
            <a:r>
              <a:rPr lang="sv-FI" altLang="sv-FI" sz="3600" dirty="0">
                <a:solidFill>
                  <a:srgbClr val="000000"/>
                </a:solidFill>
                <a:latin typeface="Montserrat" pitchFamily="2" charset="77"/>
                <a:cs typeface="Arial" panose="020B0604020202020204" pitchFamily="34" charset="0"/>
              </a:rPr>
              <a:t> </a:t>
            </a:r>
          </a:p>
          <a:p>
            <a:pPr lvl="1">
              <a:lnSpc>
                <a:spcPct val="100000"/>
              </a:lnSpc>
              <a:spcBef>
                <a:spcPct val="0"/>
              </a:spcBef>
            </a:pPr>
            <a:r>
              <a:rPr lang="sv-FI" altLang="sv-FI" sz="3600" dirty="0">
                <a:solidFill>
                  <a:srgbClr val="000000"/>
                </a:solidFill>
                <a:latin typeface="Montserrat" pitchFamily="2" charset="77"/>
                <a:cs typeface="Arial" panose="020B0604020202020204" pitchFamily="34" charset="0"/>
              </a:rPr>
              <a:t>Stämman sammanträder minst två gånger per år (maj och november) och har annan juridisk ställning än ett fullmäktige.</a:t>
            </a:r>
          </a:p>
          <a:p>
            <a:pPr lvl="1">
              <a:lnSpc>
                <a:spcPct val="100000"/>
              </a:lnSpc>
              <a:spcBef>
                <a:spcPct val="0"/>
              </a:spcBef>
            </a:pPr>
            <a:endParaRPr lang="sv-FI" altLang="sv-FI" sz="3600" dirty="0">
              <a:solidFill>
                <a:srgbClr val="000000"/>
              </a:solidFill>
              <a:latin typeface="Montserrat" pitchFamily="2" charset="77"/>
              <a:cs typeface="Arial" panose="020B0604020202020204" pitchFamily="34" charset="0"/>
            </a:endParaRPr>
          </a:p>
          <a:p>
            <a:pPr lvl="1">
              <a:lnSpc>
                <a:spcPct val="100000"/>
              </a:lnSpc>
              <a:spcBef>
                <a:spcPct val="0"/>
              </a:spcBef>
            </a:pPr>
            <a:r>
              <a:rPr lang="sv-FI" altLang="sv-FI" sz="3600" dirty="0">
                <a:solidFill>
                  <a:srgbClr val="000000"/>
                </a:solidFill>
                <a:latin typeface="Montserrat" pitchFamily="2" charset="77"/>
                <a:cs typeface="Arial" panose="020B0604020202020204" pitchFamily="34" charset="0"/>
              </a:rPr>
              <a:t>Stämmans uppgifter: Anta arbetsordning för stämman och förvaltningsstadga, godkänna ekonomiplan, budget och bokslut samt avskrivningsplan, grunda fonder och bevilja ansvarsfrihet för redovisningsskyldiga, välja samkommunstyrelse, revisionsnämnd och revisionssamfund.</a:t>
            </a:r>
          </a:p>
        </p:txBody>
      </p:sp>
      <p:pic>
        <p:nvPicPr>
          <p:cNvPr id="11" name="Platshållare för bild 10">
            <a:extLst>
              <a:ext uri="{FF2B5EF4-FFF2-40B4-BE49-F238E27FC236}">
                <a16:creationId xmlns:a16="http://schemas.microsoft.com/office/drawing/2014/main" id="{1F972114-07E6-1278-2621-8E809BDE4423}"/>
              </a:ext>
            </a:extLst>
          </p:cNvPr>
          <p:cNvPicPr>
            <a:picLocks noGrp="1" noChangeAspect="1"/>
          </p:cNvPicPr>
          <p:nvPr>
            <p:ph type="pic" sz="quarter" idx="10"/>
          </p:nvPr>
        </p:nvPicPr>
        <p:blipFill>
          <a:blip r:embed="rId2"/>
          <a:srcRect l="25220" r="25220"/>
          <a:stretch/>
        </p:blipFill>
        <p:spPr>
          <a:xfrm>
            <a:off x="0" y="0"/>
            <a:ext cx="10196513" cy="13716000"/>
          </a:xfrm>
        </p:spPr>
      </p:pic>
    </p:spTree>
    <p:extLst>
      <p:ext uri="{BB962C8B-B14F-4D97-AF65-F5344CB8AC3E}">
        <p14:creationId xmlns:p14="http://schemas.microsoft.com/office/powerpoint/2010/main" val="19343632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6F4F2"/>
        </a:solidFill>
        <a:effectLst/>
      </p:bgPr>
    </p:bg>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77725550-B276-394E-B21C-5FF066A44140}"/>
              </a:ext>
            </a:extLst>
          </p:cNvPr>
          <p:cNvSpPr>
            <a:spLocks noGrp="1"/>
          </p:cNvSpPr>
          <p:nvPr>
            <p:ph type="body" sz="quarter" idx="12"/>
          </p:nvPr>
        </p:nvSpPr>
        <p:spPr>
          <a:xfrm>
            <a:off x="865838" y="1108874"/>
            <a:ext cx="14306642" cy="2484318"/>
          </a:xfrm>
        </p:spPr>
        <p:txBody>
          <a:bodyPr/>
          <a:lstStyle/>
          <a:p>
            <a:r>
              <a:rPr lang="en-US" sz="8000" dirty="0" err="1">
                <a:latin typeface="DaxPro" panose="020B0504030101020102" pitchFamily="34" charset="0"/>
              </a:rPr>
              <a:t>Revisionsnämnden</a:t>
            </a:r>
            <a:endParaRPr lang="en-US" sz="8000" dirty="0">
              <a:latin typeface="DaxPro" panose="020B0504030101020102" pitchFamily="34" charset="0"/>
            </a:endParaRPr>
          </a:p>
        </p:txBody>
      </p:sp>
      <p:sp>
        <p:nvSpPr>
          <p:cNvPr id="7" name="Text Placeholder 6">
            <a:extLst>
              <a:ext uri="{FF2B5EF4-FFF2-40B4-BE49-F238E27FC236}">
                <a16:creationId xmlns:a16="http://schemas.microsoft.com/office/drawing/2014/main" id="{2726D8EA-A48D-CA43-BDEE-3BB8E50E1D94}"/>
              </a:ext>
            </a:extLst>
          </p:cNvPr>
          <p:cNvSpPr>
            <a:spLocks noGrp="1"/>
          </p:cNvSpPr>
          <p:nvPr>
            <p:ph type="body" sz="quarter" idx="17"/>
          </p:nvPr>
        </p:nvSpPr>
        <p:spPr>
          <a:xfrm>
            <a:off x="453965" y="3178422"/>
            <a:ext cx="12230532" cy="6106410"/>
          </a:xfrm>
        </p:spPr>
        <p:txBody>
          <a:bodyPr/>
          <a:lstStyle/>
          <a:p>
            <a:pPr marL="800100" lvl="1" indent="-342900">
              <a:lnSpc>
                <a:spcPct val="100000"/>
              </a:lnSpc>
              <a:spcBef>
                <a:spcPct val="0"/>
              </a:spcBef>
            </a:pPr>
            <a:r>
              <a:rPr lang="sv-FI" altLang="sv-FI" sz="3600" dirty="0">
                <a:solidFill>
                  <a:srgbClr val="000000"/>
                </a:solidFill>
                <a:latin typeface="Montserrat" pitchFamily="2" charset="77"/>
                <a:cs typeface="Arial" panose="020B0604020202020204" pitchFamily="34" charset="0"/>
              </a:rPr>
              <a:t>Revisionsnämnden består av fem ledamöter jämte personliga ersättare.</a:t>
            </a:r>
            <a:br>
              <a:rPr lang="sv-FI" altLang="sv-FI" sz="3600" dirty="0">
                <a:solidFill>
                  <a:srgbClr val="000000"/>
                </a:solidFill>
                <a:latin typeface="Montserrat" pitchFamily="2" charset="77"/>
                <a:cs typeface="Arial" panose="020B0604020202020204" pitchFamily="34" charset="0"/>
              </a:rPr>
            </a:br>
            <a:endParaRPr lang="sv-FI" altLang="sv-FI" sz="3600" dirty="0">
              <a:solidFill>
                <a:srgbClr val="000000"/>
              </a:solidFill>
              <a:latin typeface="Montserrat" pitchFamily="2" charset="77"/>
              <a:cs typeface="Arial" panose="020B0604020202020204" pitchFamily="34" charset="0"/>
            </a:endParaRPr>
          </a:p>
          <a:p>
            <a:pPr marL="800100" lvl="1" indent="-342900">
              <a:lnSpc>
                <a:spcPct val="100000"/>
              </a:lnSpc>
              <a:spcBef>
                <a:spcPct val="0"/>
              </a:spcBef>
            </a:pPr>
            <a:r>
              <a:rPr lang="sv-FI" altLang="sv-FI" sz="3600" dirty="0">
                <a:solidFill>
                  <a:srgbClr val="000000"/>
                </a:solidFill>
                <a:latin typeface="Montserrat" pitchFamily="2" charset="77"/>
                <a:cs typeface="Arial" panose="020B0604020202020204" pitchFamily="34" charset="0"/>
              </a:rPr>
              <a:t>Uppgifterna stadgas i KomL 9 kap </a:t>
            </a:r>
            <a:r>
              <a:rPr lang="sv-FI" altLang="sv-FI" sz="3600" dirty="0">
                <a:solidFill>
                  <a:srgbClr val="000000"/>
                </a:solidFill>
                <a:latin typeface="Montserrat Light" pitchFamily="2" charset="77"/>
                <a:cs typeface="Arial" panose="020B0604020202020204" pitchFamily="34" charset="0"/>
              </a:rPr>
              <a:t>§§ </a:t>
            </a:r>
            <a:r>
              <a:rPr lang="sv-FI" altLang="sv-FI" sz="3600" dirty="0">
                <a:solidFill>
                  <a:srgbClr val="000000"/>
                </a:solidFill>
                <a:latin typeface="Montserrat" pitchFamily="2" charset="77"/>
                <a:cs typeface="Arial" panose="020B0604020202020204" pitchFamily="34" charset="0"/>
              </a:rPr>
              <a:t>71 och 75.</a:t>
            </a:r>
            <a:br>
              <a:rPr lang="sv-FI" altLang="sv-FI" sz="3600" dirty="0">
                <a:solidFill>
                  <a:srgbClr val="000000"/>
                </a:solidFill>
                <a:latin typeface="Montserrat" pitchFamily="2" charset="77"/>
                <a:cs typeface="Arial" panose="020B0604020202020204" pitchFamily="34" charset="0"/>
              </a:rPr>
            </a:br>
            <a:endParaRPr lang="sv-FI" altLang="sv-FI" sz="3600" dirty="0">
              <a:solidFill>
                <a:srgbClr val="000000"/>
              </a:solidFill>
              <a:latin typeface="Montserrat" pitchFamily="2" charset="77"/>
              <a:cs typeface="Arial" panose="020B0604020202020204" pitchFamily="34" charset="0"/>
            </a:endParaRPr>
          </a:p>
          <a:p>
            <a:pPr marL="800100" lvl="1" indent="-342900">
              <a:lnSpc>
                <a:spcPct val="100000"/>
              </a:lnSpc>
              <a:spcBef>
                <a:spcPct val="0"/>
              </a:spcBef>
            </a:pPr>
            <a:r>
              <a:rPr lang="sv-FI" altLang="sv-FI" sz="3600" dirty="0">
                <a:solidFill>
                  <a:srgbClr val="000000"/>
                </a:solidFill>
                <a:latin typeface="Montserrat" pitchFamily="2" charset="77"/>
                <a:cs typeface="Arial" panose="020B0604020202020204" pitchFamily="34" charset="0"/>
              </a:rPr>
              <a:t>Revisionsnämnden bereder de ärenden som gäller granskning av förvaltning och ekonomi och som fullmäktige (stämman) skall fatta beslut om samt bedöma huruvida de mål för verksamheten och ekonomin som fullmäktige satt upp har nåtts i kommunen och kommunkoncernen.</a:t>
            </a:r>
            <a:br>
              <a:rPr lang="sv-FI" altLang="sv-FI" sz="3600" dirty="0">
                <a:solidFill>
                  <a:srgbClr val="000000"/>
                </a:solidFill>
                <a:latin typeface="Montserrat" pitchFamily="2" charset="77"/>
                <a:cs typeface="Arial" panose="020B0604020202020204" pitchFamily="34" charset="0"/>
              </a:rPr>
            </a:br>
            <a:endParaRPr lang="sv-FI" altLang="sv-FI" sz="3600" dirty="0">
              <a:solidFill>
                <a:srgbClr val="000000"/>
              </a:solidFill>
              <a:latin typeface="Montserrat" pitchFamily="2" charset="77"/>
              <a:cs typeface="Arial" panose="020B0604020202020204" pitchFamily="34" charset="0"/>
            </a:endParaRPr>
          </a:p>
          <a:p>
            <a:pPr marL="800100" lvl="1" indent="-342900">
              <a:lnSpc>
                <a:spcPct val="100000"/>
              </a:lnSpc>
              <a:spcBef>
                <a:spcPct val="0"/>
              </a:spcBef>
            </a:pPr>
            <a:r>
              <a:rPr lang="sv-FI" altLang="sv-FI" sz="3600" dirty="0">
                <a:solidFill>
                  <a:srgbClr val="000000"/>
                </a:solidFill>
                <a:latin typeface="Montserrat" pitchFamily="2" charset="77"/>
                <a:cs typeface="Arial" panose="020B0604020202020204" pitchFamily="34" charset="0"/>
              </a:rPr>
              <a:t>Revisionsnämnden skall se till att granskningen av kommunen och dess dottersamfund samordnas.</a:t>
            </a:r>
          </a:p>
          <a:p>
            <a:endParaRPr lang="sv-FI" sz="3600" dirty="0">
              <a:latin typeface="Montserrat" pitchFamily="2" charset="77"/>
            </a:endParaRPr>
          </a:p>
          <a:p>
            <a:endParaRPr lang="sv-FI" sz="3600" dirty="0">
              <a:latin typeface="Montserrat" pitchFamily="2" charset="77"/>
            </a:endParaRPr>
          </a:p>
        </p:txBody>
      </p:sp>
      <p:pic>
        <p:nvPicPr>
          <p:cNvPr id="13" name="Platshållare för bild 12">
            <a:extLst>
              <a:ext uri="{FF2B5EF4-FFF2-40B4-BE49-F238E27FC236}">
                <a16:creationId xmlns:a16="http://schemas.microsoft.com/office/drawing/2014/main" id="{3B57D12C-1B93-BAB1-1A90-9ACA2472DC6F}"/>
              </a:ext>
            </a:extLst>
          </p:cNvPr>
          <p:cNvPicPr>
            <a:picLocks noGrp="1" noChangeAspect="1"/>
          </p:cNvPicPr>
          <p:nvPr>
            <p:ph type="pic" sz="quarter" idx="10"/>
          </p:nvPr>
        </p:nvPicPr>
        <p:blipFill>
          <a:blip r:embed="rId2"/>
          <a:srcRect l="22122" r="22122"/>
          <a:stretch/>
        </p:blipFill>
        <p:spPr>
          <a:xfrm>
            <a:off x="14185900" y="0"/>
            <a:ext cx="10196513" cy="13716000"/>
          </a:xfrm>
        </p:spPr>
      </p:pic>
      <p:pic>
        <p:nvPicPr>
          <p:cNvPr id="2" name="Bildobjekt 1" descr="En bild som visar logotyp, symbol, Varumärke, Grafik&#10;&#10;Automatiskt genererad beskrivning">
            <a:extLst>
              <a:ext uri="{FF2B5EF4-FFF2-40B4-BE49-F238E27FC236}">
                <a16:creationId xmlns:a16="http://schemas.microsoft.com/office/drawing/2014/main" id="{71465F6D-AFDD-B2A6-4092-41D87E70A14A}"/>
              </a:ext>
            </a:extLst>
          </p:cNvPr>
          <p:cNvPicPr>
            <a:picLocks noChangeAspect="1"/>
          </p:cNvPicPr>
          <p:nvPr/>
        </p:nvPicPr>
        <p:blipFill>
          <a:blip r:embed="rId3"/>
          <a:stretch>
            <a:fillRect/>
          </a:stretch>
        </p:blipFill>
        <p:spPr>
          <a:xfrm>
            <a:off x="20146584" y="12398664"/>
            <a:ext cx="3810000" cy="889000"/>
          </a:xfrm>
          <a:prstGeom prst="rect">
            <a:avLst/>
          </a:prstGeom>
        </p:spPr>
      </p:pic>
    </p:spTree>
    <p:extLst>
      <p:ext uri="{BB962C8B-B14F-4D97-AF65-F5344CB8AC3E}">
        <p14:creationId xmlns:p14="http://schemas.microsoft.com/office/powerpoint/2010/main" val="14168506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6F4F2"/>
        </a:solidFill>
        <a:effectLst/>
      </p:bgPr>
    </p:bg>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77725550-B276-394E-B21C-5FF066A44140}"/>
              </a:ext>
            </a:extLst>
          </p:cNvPr>
          <p:cNvSpPr>
            <a:spLocks noGrp="1"/>
          </p:cNvSpPr>
          <p:nvPr>
            <p:ph type="body" sz="quarter" idx="12"/>
          </p:nvPr>
        </p:nvSpPr>
        <p:spPr>
          <a:xfrm>
            <a:off x="10951948" y="1108874"/>
            <a:ext cx="14306642" cy="2484318"/>
          </a:xfrm>
        </p:spPr>
        <p:txBody>
          <a:bodyPr/>
          <a:lstStyle/>
          <a:p>
            <a:r>
              <a:rPr lang="en-US" sz="8000" dirty="0" err="1">
                <a:latin typeface="DaxPro" panose="020B0504030101020102" pitchFamily="34" charset="0"/>
              </a:rPr>
              <a:t>Samkommunstyrelsen</a:t>
            </a:r>
            <a:endParaRPr lang="en-US" sz="8000" dirty="0">
              <a:latin typeface="DaxPro" panose="020B0504030101020102" pitchFamily="34" charset="0"/>
            </a:endParaRPr>
          </a:p>
        </p:txBody>
      </p:sp>
      <p:pic>
        <p:nvPicPr>
          <p:cNvPr id="14" name="Platshållare för bild 13">
            <a:extLst>
              <a:ext uri="{FF2B5EF4-FFF2-40B4-BE49-F238E27FC236}">
                <a16:creationId xmlns:a16="http://schemas.microsoft.com/office/drawing/2014/main" id="{C1409DA7-3F33-CC86-0F04-1D3DCBA04078}"/>
              </a:ext>
            </a:extLst>
          </p:cNvPr>
          <p:cNvPicPr>
            <a:picLocks noGrp="1" noChangeAspect="1"/>
          </p:cNvPicPr>
          <p:nvPr>
            <p:ph type="pic" sz="quarter" idx="10"/>
          </p:nvPr>
        </p:nvPicPr>
        <p:blipFill>
          <a:blip r:embed="rId2"/>
          <a:srcRect l="25220" r="25220"/>
          <a:stretch/>
        </p:blipFill>
        <p:spPr>
          <a:xfrm>
            <a:off x="0" y="0"/>
            <a:ext cx="10196513" cy="13716000"/>
          </a:xfrm>
        </p:spPr>
      </p:pic>
      <p:sp>
        <p:nvSpPr>
          <p:cNvPr id="15" name="Text Placeholder 6">
            <a:extLst>
              <a:ext uri="{FF2B5EF4-FFF2-40B4-BE49-F238E27FC236}">
                <a16:creationId xmlns:a16="http://schemas.microsoft.com/office/drawing/2014/main" id="{CCD2E3A4-F728-62AB-C9FB-724462E8CA7A}"/>
              </a:ext>
            </a:extLst>
          </p:cNvPr>
          <p:cNvSpPr txBox="1">
            <a:spLocks/>
          </p:cNvSpPr>
          <p:nvPr/>
        </p:nvSpPr>
        <p:spPr>
          <a:xfrm>
            <a:off x="10196513" y="3178422"/>
            <a:ext cx="12230532" cy="6086270"/>
          </a:xfrm>
          <a:prstGeom prst="rect">
            <a:avLst/>
          </a:prstGeom>
        </p:spPr>
        <p:txBody>
          <a:bodyPr/>
          <a:lstStyle>
            <a:lvl1pPr marL="0" indent="0" algn="l" defTabSz="1828709" rtl="0" eaLnBrk="1" latinLnBrk="0" hangingPunct="1">
              <a:lnSpc>
                <a:spcPct val="100000"/>
              </a:lnSpc>
              <a:spcBef>
                <a:spcPts val="0"/>
              </a:spcBef>
              <a:buFont typeface="Arial" panose="020B0604020202020204" pitchFamily="34" charset="0"/>
              <a:buNone/>
              <a:defRPr sz="2500" b="0" kern="1200" spc="0">
                <a:solidFill>
                  <a:schemeClr val="tx1"/>
                </a:solidFill>
                <a:latin typeface="Montserrat" pitchFamily="2" charset="77"/>
                <a:ea typeface="+mn-ea"/>
                <a:cs typeface="Poppins" pitchFamily="2" charset="77"/>
              </a:defRPr>
            </a:lvl1pPr>
            <a:lvl2pPr marL="1371531" indent="-457177" algn="l" defTabSz="182870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886" indent="-457177" algn="l" defTabSz="182870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240"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594"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949"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303"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657"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011"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lvl="1">
              <a:lnSpc>
                <a:spcPct val="100000"/>
              </a:lnSpc>
              <a:spcBef>
                <a:spcPct val="0"/>
              </a:spcBef>
            </a:pPr>
            <a:r>
              <a:rPr lang="sv-FI" altLang="sv-FI" sz="3600" dirty="0">
                <a:solidFill>
                  <a:srgbClr val="000000"/>
                </a:solidFill>
                <a:latin typeface="Montserrat" pitchFamily="2" charset="77"/>
                <a:cs typeface="Arial" panose="020B0604020202020204" pitchFamily="34" charset="0"/>
              </a:rPr>
              <a:t>Medlemskommunens gemensamma röstetal är detsamma som antalet medlemmar som valts från en kommun.</a:t>
            </a:r>
            <a:br>
              <a:rPr lang="sv-FI" altLang="sv-FI" sz="3600" dirty="0">
                <a:solidFill>
                  <a:srgbClr val="000000"/>
                </a:solidFill>
                <a:latin typeface="Montserrat" pitchFamily="2" charset="77"/>
                <a:cs typeface="Arial" panose="020B0604020202020204" pitchFamily="34" charset="0"/>
              </a:rPr>
            </a:br>
            <a:r>
              <a:rPr lang="sv-FI" altLang="sv-FI" sz="3600" dirty="0">
                <a:solidFill>
                  <a:srgbClr val="000000"/>
                </a:solidFill>
                <a:latin typeface="Montserrat" pitchFamily="2" charset="77"/>
                <a:cs typeface="Arial" panose="020B0604020202020204" pitchFamily="34" charset="0"/>
              </a:rPr>
              <a:t> </a:t>
            </a:r>
          </a:p>
          <a:p>
            <a:pPr lvl="1">
              <a:lnSpc>
                <a:spcPct val="100000"/>
              </a:lnSpc>
              <a:spcBef>
                <a:spcPct val="0"/>
              </a:spcBef>
            </a:pPr>
            <a:r>
              <a:rPr lang="sv-FI" altLang="sv-FI" sz="3600" dirty="0">
                <a:solidFill>
                  <a:srgbClr val="000000"/>
                </a:solidFill>
                <a:latin typeface="Montserrat" pitchFamily="2" charset="77"/>
                <a:cs typeface="Arial" panose="020B0604020202020204" pitchFamily="34" charset="0"/>
              </a:rPr>
              <a:t>Stämman sammanträder minst två gånger per år (maj och november) och har annan juridisk ställning än ett fullmäktige.</a:t>
            </a:r>
          </a:p>
          <a:p>
            <a:pPr lvl="1">
              <a:lnSpc>
                <a:spcPct val="100000"/>
              </a:lnSpc>
              <a:spcBef>
                <a:spcPct val="0"/>
              </a:spcBef>
            </a:pPr>
            <a:endParaRPr lang="sv-FI" altLang="sv-FI" sz="3600" dirty="0">
              <a:solidFill>
                <a:srgbClr val="000000"/>
              </a:solidFill>
              <a:latin typeface="Montserrat" pitchFamily="2" charset="77"/>
              <a:cs typeface="Arial" panose="020B0604020202020204" pitchFamily="34" charset="0"/>
            </a:endParaRPr>
          </a:p>
          <a:p>
            <a:pPr lvl="1">
              <a:lnSpc>
                <a:spcPct val="100000"/>
              </a:lnSpc>
              <a:spcBef>
                <a:spcPct val="0"/>
              </a:spcBef>
            </a:pPr>
            <a:r>
              <a:rPr lang="sv-FI" altLang="sv-FI" sz="3600" dirty="0">
                <a:solidFill>
                  <a:srgbClr val="000000"/>
                </a:solidFill>
                <a:latin typeface="Montserrat" pitchFamily="2" charset="77"/>
                <a:cs typeface="Arial" panose="020B0604020202020204" pitchFamily="34" charset="0"/>
              </a:rPr>
              <a:t>Stämmans uppgifter: Anta arbetsordning för stämman och förvaltningsstadga, godkänna ekonomiplan, budget och bokslut samt avskrivningsplan, grunda fonder och bevilja ansvarsfrihet för redovisningsskyldiga, välja samkommunstyrelse, revisionsnämnd och revisionssamfund.</a:t>
            </a:r>
          </a:p>
        </p:txBody>
      </p:sp>
    </p:spTree>
    <p:extLst>
      <p:ext uri="{BB962C8B-B14F-4D97-AF65-F5344CB8AC3E}">
        <p14:creationId xmlns:p14="http://schemas.microsoft.com/office/powerpoint/2010/main" val="16172066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6F4F2"/>
        </a:solidFill>
        <a:effectLst/>
      </p:bgPr>
    </p:bg>
    <p:spTree>
      <p:nvGrpSpPr>
        <p:cNvPr id="1" name=""/>
        <p:cNvGrpSpPr/>
        <p:nvPr/>
      </p:nvGrpSpPr>
      <p:grpSpPr>
        <a:xfrm>
          <a:off x="0" y="0"/>
          <a:ext cx="0" cy="0"/>
          <a:chOff x="0" y="0"/>
          <a:chExt cx="0" cy="0"/>
        </a:xfrm>
      </p:grpSpPr>
      <p:sp>
        <p:nvSpPr>
          <p:cNvPr id="5" name="Text Placeholder 3">
            <a:extLst>
              <a:ext uri="{FF2B5EF4-FFF2-40B4-BE49-F238E27FC236}">
                <a16:creationId xmlns:a16="http://schemas.microsoft.com/office/drawing/2014/main" id="{FC7C8377-B866-DE4A-2E5A-B4C5F0547B39}"/>
              </a:ext>
            </a:extLst>
          </p:cNvPr>
          <p:cNvSpPr txBox="1">
            <a:spLocks/>
          </p:cNvSpPr>
          <p:nvPr/>
        </p:nvSpPr>
        <p:spPr>
          <a:xfrm>
            <a:off x="865838" y="1108874"/>
            <a:ext cx="14306642" cy="2484318"/>
          </a:xfrm>
          <a:prstGeom prst="rect">
            <a:avLst/>
          </a:prstGeom>
        </p:spPr>
        <p:txBody>
          <a:bodyPr/>
          <a:lstStyle>
            <a:lvl1pPr marL="0" indent="0" algn="l" defTabSz="1828709" rtl="0" eaLnBrk="1" latinLnBrk="0" hangingPunct="1">
              <a:lnSpc>
                <a:spcPct val="90000"/>
              </a:lnSpc>
              <a:spcBef>
                <a:spcPts val="0"/>
              </a:spcBef>
              <a:buFont typeface="Arial" panose="020B0604020202020204" pitchFamily="34" charset="0"/>
              <a:buNone/>
              <a:defRPr sz="8500" b="1" kern="1200" spc="-150">
                <a:solidFill>
                  <a:schemeClr val="tx1"/>
                </a:solidFill>
                <a:latin typeface="DaxPro" panose="020B0504030101020102" pitchFamily="34" charset="0"/>
                <a:ea typeface="+mn-ea"/>
                <a:cs typeface="+mn-cs"/>
              </a:defRPr>
            </a:lvl1pPr>
            <a:lvl2pPr marL="1371531" indent="-457177" algn="l" defTabSz="182870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886" indent="-457177" algn="l" defTabSz="182870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240"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594"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949"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303"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657"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011"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sz="8000" dirty="0" err="1"/>
              <a:t>Kultursektionen</a:t>
            </a:r>
            <a:endParaRPr lang="en-US" sz="8000" dirty="0"/>
          </a:p>
        </p:txBody>
      </p:sp>
      <p:sp>
        <p:nvSpPr>
          <p:cNvPr id="7" name="Text Placeholder 6">
            <a:extLst>
              <a:ext uri="{FF2B5EF4-FFF2-40B4-BE49-F238E27FC236}">
                <a16:creationId xmlns:a16="http://schemas.microsoft.com/office/drawing/2014/main" id="{2726D8EA-A48D-CA43-BDEE-3BB8E50E1D94}"/>
              </a:ext>
            </a:extLst>
          </p:cNvPr>
          <p:cNvSpPr>
            <a:spLocks noGrp="1"/>
          </p:cNvSpPr>
          <p:nvPr>
            <p:ph type="body" sz="quarter" idx="17"/>
          </p:nvPr>
        </p:nvSpPr>
        <p:spPr>
          <a:xfrm>
            <a:off x="865839" y="3178422"/>
            <a:ext cx="12046597" cy="6092048"/>
          </a:xfrm>
        </p:spPr>
        <p:txBody>
          <a:bodyPr/>
          <a:lstStyle/>
          <a:p>
            <a:pPr marL="342900" indent="-342900">
              <a:spcBef>
                <a:spcPct val="0"/>
              </a:spcBef>
              <a:buFont typeface="Arial" panose="020B0604020202020204" pitchFamily="34" charset="0"/>
              <a:buChar char="•"/>
            </a:pPr>
            <a:r>
              <a:rPr lang="sv-FI" altLang="sv-FI" sz="3600" dirty="0">
                <a:solidFill>
                  <a:srgbClr val="000000"/>
                </a:solidFill>
                <a:latin typeface="Montserrat" pitchFamily="2" charset="77"/>
                <a:cs typeface="Arial" panose="020B0604020202020204" pitchFamily="34" charset="0"/>
              </a:rPr>
              <a:t>Består av sju ledamöter med personliga ersättare. I ärenden som berör teatern har personalen rätt att utse två ledamöter med personliga ersättare så att både den konstnärliga personalen och övriga personalen representeras av en ledamot vardera. </a:t>
            </a:r>
          </a:p>
          <a:p>
            <a:pPr>
              <a:spcBef>
                <a:spcPct val="0"/>
              </a:spcBef>
            </a:pPr>
            <a:endParaRPr lang="sv-FI" altLang="sv-FI" sz="3600" dirty="0">
              <a:solidFill>
                <a:srgbClr val="000000"/>
              </a:solidFill>
              <a:latin typeface="Montserrat" pitchFamily="2" charset="77"/>
              <a:cs typeface="Arial" panose="020B0604020202020204" pitchFamily="34" charset="0"/>
            </a:endParaRPr>
          </a:p>
          <a:p>
            <a:pPr marL="342900" indent="-342900">
              <a:spcBef>
                <a:spcPct val="0"/>
              </a:spcBef>
              <a:buFont typeface="Arial" panose="020B0604020202020204" pitchFamily="34" charset="0"/>
              <a:buChar char="•"/>
            </a:pPr>
            <a:r>
              <a:rPr lang="sv-FI" altLang="sv-FI" sz="3600" dirty="0">
                <a:solidFill>
                  <a:srgbClr val="000000"/>
                </a:solidFill>
                <a:latin typeface="Montserrat" pitchFamily="2" charset="77"/>
                <a:cs typeface="Arial" panose="020B0604020202020204" pitchFamily="34" charset="0"/>
              </a:rPr>
              <a:t>Leder och utvecklar Wasa Teater-Österbottens regionteater och KulturÖsterbotten samt svarar för att verksamheten organiseras på ett ändamålsenligt sätt.</a:t>
            </a:r>
          </a:p>
          <a:p>
            <a:pPr marL="180975" indent="-180975">
              <a:spcBef>
                <a:spcPct val="0"/>
              </a:spcBef>
            </a:pPr>
            <a:endParaRPr lang="sv-FI" altLang="sv-FI" sz="3600" dirty="0">
              <a:solidFill>
                <a:srgbClr val="000000"/>
              </a:solidFill>
              <a:latin typeface="Montserrat" pitchFamily="2" charset="77"/>
              <a:cs typeface="Arial" panose="020B0604020202020204" pitchFamily="34" charset="0"/>
            </a:endParaRPr>
          </a:p>
          <a:p>
            <a:pPr marL="342900" indent="-342900">
              <a:buFont typeface="Arial" panose="020B0604020202020204" pitchFamily="34" charset="0"/>
              <a:buChar char="•"/>
            </a:pPr>
            <a:r>
              <a:rPr lang="sv-FI" altLang="sv-FI" sz="3600" dirty="0">
                <a:solidFill>
                  <a:srgbClr val="000000"/>
                </a:solidFill>
                <a:latin typeface="Montserrat" pitchFamily="2" charset="77"/>
                <a:cs typeface="Arial" panose="020B0604020202020204" pitchFamily="34" charset="0"/>
              </a:rPr>
              <a:t>Beaktar kulturens särdrag samt att främja och stärka kulturens verksamhetsförutsättningar på lång sikt. </a:t>
            </a:r>
          </a:p>
          <a:p>
            <a:endParaRPr lang="sv-FI" sz="3600" dirty="0">
              <a:latin typeface="Montserrat" pitchFamily="2" charset="77"/>
            </a:endParaRPr>
          </a:p>
          <a:p>
            <a:pPr marL="180975" indent="-180975">
              <a:spcBef>
                <a:spcPct val="0"/>
              </a:spcBef>
            </a:pPr>
            <a:endParaRPr lang="sv-FI" altLang="sv-FI" sz="3600" dirty="0">
              <a:solidFill>
                <a:srgbClr val="000000"/>
              </a:solidFill>
              <a:latin typeface="Montserrat" pitchFamily="2" charset="77"/>
              <a:cs typeface="Arial" panose="020B0604020202020204" pitchFamily="34" charset="0"/>
            </a:endParaRPr>
          </a:p>
          <a:p>
            <a:endParaRPr lang="sv-FI" sz="3600" dirty="0">
              <a:latin typeface="Montserrat" pitchFamily="2" charset="77"/>
            </a:endParaRPr>
          </a:p>
        </p:txBody>
      </p:sp>
      <p:pic>
        <p:nvPicPr>
          <p:cNvPr id="13" name="Platshållare för bild 12">
            <a:extLst>
              <a:ext uri="{FF2B5EF4-FFF2-40B4-BE49-F238E27FC236}">
                <a16:creationId xmlns:a16="http://schemas.microsoft.com/office/drawing/2014/main" id="{BEFB01D7-83D1-7998-F9EC-5B6759F522A0}"/>
              </a:ext>
            </a:extLst>
          </p:cNvPr>
          <p:cNvPicPr>
            <a:picLocks noGrp="1" noChangeAspect="1"/>
          </p:cNvPicPr>
          <p:nvPr>
            <p:ph type="pic" sz="quarter" idx="10"/>
          </p:nvPr>
        </p:nvPicPr>
        <p:blipFill>
          <a:blip r:embed="rId2"/>
          <a:srcRect l="25240" r="25240"/>
          <a:stretch/>
        </p:blipFill>
        <p:spPr>
          <a:xfrm>
            <a:off x="14185900" y="0"/>
            <a:ext cx="10196513" cy="13716000"/>
          </a:xfrm>
        </p:spPr>
      </p:pic>
      <p:pic>
        <p:nvPicPr>
          <p:cNvPr id="2" name="Bildobjekt 1" descr="En bild som visar logotyp, symbol, Varumärke, Grafik&#10;&#10;Automatiskt genererad beskrivning">
            <a:extLst>
              <a:ext uri="{FF2B5EF4-FFF2-40B4-BE49-F238E27FC236}">
                <a16:creationId xmlns:a16="http://schemas.microsoft.com/office/drawing/2014/main" id="{7E7FE90D-2DCA-7334-7547-B9922CC45322}"/>
              </a:ext>
            </a:extLst>
          </p:cNvPr>
          <p:cNvPicPr>
            <a:picLocks noChangeAspect="1"/>
          </p:cNvPicPr>
          <p:nvPr/>
        </p:nvPicPr>
        <p:blipFill>
          <a:blip r:embed="rId3"/>
          <a:stretch>
            <a:fillRect/>
          </a:stretch>
        </p:blipFill>
        <p:spPr>
          <a:xfrm>
            <a:off x="888766" y="12398664"/>
            <a:ext cx="3810000" cy="889000"/>
          </a:xfrm>
          <a:prstGeom prst="rect">
            <a:avLst/>
          </a:prstGeom>
        </p:spPr>
      </p:pic>
    </p:spTree>
    <p:extLst>
      <p:ext uri="{BB962C8B-B14F-4D97-AF65-F5344CB8AC3E}">
        <p14:creationId xmlns:p14="http://schemas.microsoft.com/office/powerpoint/2010/main" val="22822042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latshållare för bild 10">
            <a:extLst>
              <a:ext uri="{FF2B5EF4-FFF2-40B4-BE49-F238E27FC236}">
                <a16:creationId xmlns:a16="http://schemas.microsoft.com/office/drawing/2014/main" id="{08AA3FE1-4EA1-20AD-F02C-6AD10D453455}"/>
              </a:ext>
            </a:extLst>
          </p:cNvPr>
          <p:cNvPicPr>
            <a:picLocks noGrp="1" noChangeAspect="1"/>
          </p:cNvPicPr>
          <p:nvPr>
            <p:ph type="pic" sz="quarter" idx="10"/>
          </p:nvPr>
        </p:nvPicPr>
        <p:blipFill>
          <a:blip r:embed="rId2"/>
          <a:srcRect t="7810" b="7810"/>
          <a:stretch/>
        </p:blipFill>
        <p:spPr/>
      </p:pic>
      <p:sp>
        <p:nvSpPr>
          <p:cNvPr id="2" name="Rectangle 15">
            <a:extLst>
              <a:ext uri="{FF2B5EF4-FFF2-40B4-BE49-F238E27FC236}">
                <a16:creationId xmlns:a16="http://schemas.microsoft.com/office/drawing/2014/main" id="{93C54F11-8DD5-ACF7-90FF-EDCB8D28A99A}"/>
              </a:ext>
            </a:extLst>
          </p:cNvPr>
          <p:cNvSpPr>
            <a:spLocks/>
          </p:cNvSpPr>
          <p:nvPr/>
        </p:nvSpPr>
        <p:spPr>
          <a:xfrm>
            <a:off x="1" y="0"/>
            <a:ext cx="24382412" cy="13716000"/>
          </a:xfrm>
          <a:prstGeom prst="rect">
            <a:avLst/>
          </a:prstGeom>
          <a:solidFill>
            <a:srgbClr val="002532">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Text Placeholder 2">
            <a:extLst>
              <a:ext uri="{FF2B5EF4-FFF2-40B4-BE49-F238E27FC236}">
                <a16:creationId xmlns:a16="http://schemas.microsoft.com/office/drawing/2014/main" id="{D9A58FF3-1738-9145-9D8E-02307FF4505A}"/>
              </a:ext>
            </a:extLst>
          </p:cNvPr>
          <p:cNvSpPr>
            <a:spLocks noGrp="1"/>
          </p:cNvSpPr>
          <p:nvPr>
            <p:ph type="body" sz="quarter" idx="12"/>
          </p:nvPr>
        </p:nvSpPr>
        <p:spPr>
          <a:xfrm>
            <a:off x="3579679" y="6161384"/>
            <a:ext cx="16876722" cy="2829775"/>
          </a:xfrm>
        </p:spPr>
        <p:txBody>
          <a:bodyPr/>
          <a:lstStyle/>
          <a:p>
            <a:r>
              <a:rPr lang="en-US" dirty="0" err="1">
                <a:solidFill>
                  <a:srgbClr val="F6F4F2"/>
                </a:solidFill>
                <a:latin typeface="DaxPro" panose="020B0504030101020102" pitchFamily="34" charset="0"/>
              </a:rPr>
              <a:t>Samkommunens</a:t>
            </a:r>
            <a:r>
              <a:rPr lang="en-US" dirty="0">
                <a:solidFill>
                  <a:srgbClr val="F6F4F2"/>
                </a:solidFill>
                <a:latin typeface="DaxPro" panose="020B0504030101020102" pitchFamily="34" charset="0"/>
              </a:rPr>
              <a:t> </a:t>
            </a:r>
            <a:r>
              <a:rPr lang="en-US" dirty="0" err="1">
                <a:solidFill>
                  <a:srgbClr val="F6F4F2"/>
                </a:solidFill>
                <a:latin typeface="DaxPro" panose="020B0504030101020102" pitchFamily="34" charset="0"/>
              </a:rPr>
              <a:t>verksamhet</a:t>
            </a:r>
            <a:endParaRPr lang="en-US" dirty="0">
              <a:solidFill>
                <a:srgbClr val="F6F4F2"/>
              </a:solidFill>
              <a:latin typeface="DaxPro" panose="020B0504030101020102" pitchFamily="34" charset="0"/>
            </a:endParaRPr>
          </a:p>
        </p:txBody>
      </p:sp>
      <p:pic>
        <p:nvPicPr>
          <p:cNvPr id="4" name="Bildobjekt 3">
            <a:extLst>
              <a:ext uri="{FF2B5EF4-FFF2-40B4-BE49-F238E27FC236}">
                <a16:creationId xmlns:a16="http://schemas.microsoft.com/office/drawing/2014/main" id="{0E7AA836-A085-000D-9B30-CFE84819C896}"/>
              </a:ext>
            </a:extLst>
          </p:cNvPr>
          <p:cNvPicPr>
            <a:picLocks noChangeAspect="1"/>
          </p:cNvPicPr>
          <p:nvPr/>
        </p:nvPicPr>
        <p:blipFill>
          <a:blip r:embed="rId3"/>
          <a:srcRect/>
          <a:stretch/>
        </p:blipFill>
        <p:spPr>
          <a:xfrm>
            <a:off x="19154274" y="10746564"/>
            <a:ext cx="5516897" cy="3898521"/>
          </a:xfrm>
          <a:prstGeom prst="rect">
            <a:avLst/>
          </a:prstGeom>
        </p:spPr>
      </p:pic>
    </p:spTree>
    <p:extLst>
      <p:ext uri="{BB962C8B-B14F-4D97-AF65-F5344CB8AC3E}">
        <p14:creationId xmlns:p14="http://schemas.microsoft.com/office/powerpoint/2010/main" val="40418158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F6F4F2"/>
        </a:solidFill>
        <a:effectLst/>
      </p:bgPr>
    </p:bg>
    <p:spTree>
      <p:nvGrpSpPr>
        <p:cNvPr id="1" name=""/>
        <p:cNvGrpSpPr/>
        <p:nvPr/>
      </p:nvGrpSpPr>
      <p:grpSpPr>
        <a:xfrm>
          <a:off x="0" y="0"/>
          <a:ext cx="0" cy="0"/>
          <a:chOff x="0" y="0"/>
          <a:chExt cx="0" cy="0"/>
        </a:xfrm>
      </p:grpSpPr>
      <p:pic>
        <p:nvPicPr>
          <p:cNvPr id="26" name="Platshållare för bild 25">
            <a:extLst>
              <a:ext uri="{FF2B5EF4-FFF2-40B4-BE49-F238E27FC236}">
                <a16:creationId xmlns:a16="http://schemas.microsoft.com/office/drawing/2014/main" id="{B9443212-E788-EE61-4EAC-C03AC30420F6}"/>
              </a:ext>
            </a:extLst>
          </p:cNvPr>
          <p:cNvPicPr>
            <a:picLocks noGrp="1" noChangeAspect="1"/>
          </p:cNvPicPr>
          <p:nvPr>
            <p:ph type="pic" sz="quarter" idx="11"/>
          </p:nvPr>
        </p:nvPicPr>
        <p:blipFill>
          <a:blip r:embed="rId2"/>
          <a:srcRect l="27222" r="27222"/>
          <a:stretch/>
        </p:blipFill>
        <p:spPr>
          <a:xfrm>
            <a:off x="0" y="0"/>
            <a:ext cx="9372600" cy="13716000"/>
          </a:xfrm>
        </p:spPr>
      </p:pic>
      <p:sp>
        <p:nvSpPr>
          <p:cNvPr id="15" name="Rectangle 14">
            <a:extLst>
              <a:ext uri="{FF2B5EF4-FFF2-40B4-BE49-F238E27FC236}">
                <a16:creationId xmlns:a16="http://schemas.microsoft.com/office/drawing/2014/main" id="{0958AFF5-C0EB-5043-8C8A-60304101F4DA}"/>
              </a:ext>
            </a:extLst>
          </p:cNvPr>
          <p:cNvSpPr/>
          <p:nvPr/>
        </p:nvSpPr>
        <p:spPr>
          <a:xfrm>
            <a:off x="3382809" y="1034193"/>
            <a:ext cx="9640392" cy="2496408"/>
          </a:xfrm>
          <a:prstGeom prst="rect">
            <a:avLst/>
          </a:prstGeom>
          <a:solidFill>
            <a:srgbClr val="0025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highlight>
                <a:srgbClr val="FFFF00"/>
              </a:highlight>
            </a:endParaRPr>
          </a:p>
        </p:txBody>
      </p:sp>
      <p:pic>
        <p:nvPicPr>
          <p:cNvPr id="28" name="Platshållare för bild 27">
            <a:extLst>
              <a:ext uri="{FF2B5EF4-FFF2-40B4-BE49-F238E27FC236}">
                <a16:creationId xmlns:a16="http://schemas.microsoft.com/office/drawing/2014/main" id="{31D2B555-9176-9F6C-FBB2-1D972387FD2B}"/>
              </a:ext>
            </a:extLst>
          </p:cNvPr>
          <p:cNvPicPr>
            <a:picLocks noGrp="1" noChangeAspect="1"/>
          </p:cNvPicPr>
          <p:nvPr>
            <p:ph type="pic" sz="quarter" idx="10"/>
          </p:nvPr>
        </p:nvPicPr>
        <p:blipFill>
          <a:blip r:embed="rId3"/>
          <a:srcRect l="14867" r="14867"/>
          <a:stretch/>
        </p:blipFill>
        <p:spPr/>
      </p:pic>
      <p:sp>
        <p:nvSpPr>
          <p:cNvPr id="4" name="Text Placeholder 3">
            <a:extLst>
              <a:ext uri="{FF2B5EF4-FFF2-40B4-BE49-F238E27FC236}">
                <a16:creationId xmlns:a16="http://schemas.microsoft.com/office/drawing/2014/main" id="{4FF12E44-D1F4-9C42-A49C-7E679B8D320C}"/>
              </a:ext>
            </a:extLst>
          </p:cNvPr>
          <p:cNvSpPr>
            <a:spLocks noGrp="1"/>
          </p:cNvSpPr>
          <p:nvPr>
            <p:ph type="body" sz="quarter" idx="12"/>
          </p:nvPr>
        </p:nvSpPr>
        <p:spPr>
          <a:xfrm>
            <a:off x="14349404" y="1034193"/>
            <a:ext cx="8677717" cy="1548879"/>
          </a:xfrm>
        </p:spPr>
        <p:txBody>
          <a:bodyPr/>
          <a:lstStyle/>
          <a:p>
            <a:r>
              <a:rPr lang="en-US" sz="8000" dirty="0" err="1">
                <a:latin typeface="DaxPro" panose="020B0504030101020102" pitchFamily="34" charset="0"/>
              </a:rPr>
              <a:t>Yrkesakademin</a:t>
            </a:r>
            <a:r>
              <a:rPr lang="en-US" sz="8000" dirty="0">
                <a:latin typeface="DaxPro" panose="020B0504030101020102" pitchFamily="34" charset="0"/>
              </a:rPr>
              <a:t> </a:t>
            </a:r>
            <a:r>
              <a:rPr lang="en-US" sz="8000" dirty="0" err="1">
                <a:latin typeface="DaxPro" panose="020B0504030101020102" pitchFamily="34" charset="0"/>
              </a:rPr>
              <a:t>i</a:t>
            </a:r>
            <a:endParaRPr lang="en-US" sz="8000" dirty="0">
              <a:latin typeface="DaxPro" panose="020B0504030101020102" pitchFamily="34" charset="0"/>
            </a:endParaRPr>
          </a:p>
          <a:p>
            <a:r>
              <a:rPr lang="en-US" sz="8000" dirty="0" err="1"/>
              <a:t>Österbotten</a:t>
            </a:r>
            <a:endParaRPr lang="en-US" sz="8000" dirty="0">
              <a:latin typeface="DaxPro" panose="020B0504030101020102" pitchFamily="34" charset="0"/>
            </a:endParaRPr>
          </a:p>
        </p:txBody>
      </p:sp>
      <p:sp>
        <p:nvSpPr>
          <p:cNvPr id="7" name="Text Placeholder 6">
            <a:extLst>
              <a:ext uri="{FF2B5EF4-FFF2-40B4-BE49-F238E27FC236}">
                <a16:creationId xmlns:a16="http://schemas.microsoft.com/office/drawing/2014/main" id="{6E7A9A18-0E1F-BF41-9DE2-E89033FC08F6}"/>
              </a:ext>
            </a:extLst>
          </p:cNvPr>
          <p:cNvSpPr>
            <a:spLocks noGrp="1"/>
          </p:cNvSpPr>
          <p:nvPr>
            <p:ph type="body" sz="quarter" idx="17"/>
          </p:nvPr>
        </p:nvSpPr>
        <p:spPr>
          <a:xfrm>
            <a:off x="14349404" y="4416631"/>
            <a:ext cx="8675722" cy="6694714"/>
          </a:xfrm>
        </p:spPr>
        <p:txBody>
          <a:bodyPr/>
          <a:lstStyle/>
          <a:p>
            <a:pPr eaLnBrk="1" hangingPunct="1">
              <a:spcBef>
                <a:spcPct val="0"/>
              </a:spcBef>
              <a:buFontTx/>
              <a:buNone/>
            </a:pPr>
            <a:r>
              <a:rPr lang="sv-FI" altLang="sv-FI" sz="2800" dirty="0">
                <a:latin typeface="Montserrat" pitchFamily="2" charset="77"/>
              </a:rPr>
              <a:t>Yrkesakademin i Österbotten har som målsättning att höja yrkeskunnandet, konkurrenskraften och välståndet i regionen med en näringslivsanpassad yrkesutbildning och en flexibel kompetensutveckling. YA erbjuder över 50 olika grund-, yrkes-, och specialyrkesexamina inom ett tjugotal olika branscher.</a:t>
            </a:r>
          </a:p>
          <a:p>
            <a:pPr eaLnBrk="1" hangingPunct="1">
              <a:spcBef>
                <a:spcPct val="0"/>
              </a:spcBef>
              <a:buFontTx/>
              <a:buNone/>
            </a:pPr>
            <a:endParaRPr lang="sv-FI" altLang="sv-FI" sz="2800" dirty="0">
              <a:latin typeface="Montserrat" pitchFamily="2" charset="77"/>
            </a:endParaRPr>
          </a:p>
          <a:p>
            <a:pPr eaLnBrk="1" hangingPunct="1">
              <a:spcBef>
                <a:spcPct val="0"/>
              </a:spcBef>
              <a:buFontTx/>
              <a:buNone/>
            </a:pPr>
            <a:r>
              <a:rPr lang="sv-FI" altLang="sv-FI" sz="2800" dirty="0">
                <a:latin typeface="Montserrat" pitchFamily="2" charset="77"/>
              </a:rPr>
              <a:t>YA har fasta verksamhetspunkter i Jakobstad, Pedersöre, Närpes och Vasa med totalt ca 200 anställda och 2800 studerande.</a:t>
            </a:r>
          </a:p>
          <a:p>
            <a:pPr eaLnBrk="1" hangingPunct="1">
              <a:spcBef>
                <a:spcPct val="0"/>
              </a:spcBef>
              <a:buFontTx/>
              <a:buNone/>
            </a:pPr>
            <a:endParaRPr lang="sv-FI" altLang="sv-FI" sz="2800" dirty="0">
              <a:latin typeface="Montserrat" pitchFamily="2" charset="77"/>
            </a:endParaRPr>
          </a:p>
          <a:p>
            <a:pPr eaLnBrk="1" hangingPunct="1">
              <a:spcBef>
                <a:spcPct val="0"/>
              </a:spcBef>
              <a:buFontTx/>
              <a:buNone/>
            </a:pPr>
            <a:r>
              <a:rPr lang="sv-FI" altLang="sv-FI" sz="2800" dirty="0">
                <a:latin typeface="Montserrat" pitchFamily="2" charset="77"/>
              </a:rPr>
              <a:t>Mer information hittar du på </a:t>
            </a:r>
            <a:r>
              <a:rPr lang="sv-FI" altLang="sv-FI" sz="2800" dirty="0">
                <a:latin typeface="Montserrat" pitchFamily="2" charset="77"/>
                <a:hlinkClick r:id="rId4"/>
              </a:rPr>
              <a:t>www.yrkesakademin.fi</a:t>
            </a:r>
            <a:endParaRPr lang="sv-FI" altLang="sv-FI" sz="2800" dirty="0">
              <a:latin typeface="Montserrat" pitchFamily="2" charset="77"/>
            </a:endParaRPr>
          </a:p>
        </p:txBody>
      </p:sp>
      <p:pic>
        <p:nvPicPr>
          <p:cNvPr id="2" name="Bildobjekt 1" descr="En bild som visar logotyp, symbol, Varumärke, Grafik&#10;&#10;Automatiskt genererad beskrivning">
            <a:extLst>
              <a:ext uri="{FF2B5EF4-FFF2-40B4-BE49-F238E27FC236}">
                <a16:creationId xmlns:a16="http://schemas.microsoft.com/office/drawing/2014/main" id="{2F9BF697-B545-80BD-CA05-132CE5B7EC02}"/>
              </a:ext>
            </a:extLst>
          </p:cNvPr>
          <p:cNvPicPr>
            <a:picLocks noChangeAspect="1"/>
          </p:cNvPicPr>
          <p:nvPr/>
        </p:nvPicPr>
        <p:blipFill>
          <a:blip r:embed="rId5"/>
          <a:stretch>
            <a:fillRect/>
          </a:stretch>
        </p:blipFill>
        <p:spPr>
          <a:xfrm>
            <a:off x="20170336" y="12288648"/>
            <a:ext cx="3528648" cy="823351"/>
          </a:xfrm>
          <a:prstGeom prst="rect">
            <a:avLst/>
          </a:prstGeom>
        </p:spPr>
      </p:pic>
      <p:pic>
        <p:nvPicPr>
          <p:cNvPr id="5" name="Bildobjekt 4" descr="En bild som visar Grafik, Teckensnitt, grafisk design, logotyp&#10;&#10;Automatiskt genererad beskrivning">
            <a:extLst>
              <a:ext uri="{FF2B5EF4-FFF2-40B4-BE49-F238E27FC236}">
                <a16:creationId xmlns:a16="http://schemas.microsoft.com/office/drawing/2014/main" id="{AA082B10-4DA9-D4CB-06ED-599DD7B3F6D1}"/>
              </a:ext>
            </a:extLst>
          </p:cNvPr>
          <p:cNvPicPr>
            <a:picLocks noChangeAspect="1"/>
          </p:cNvPicPr>
          <p:nvPr/>
        </p:nvPicPr>
        <p:blipFill>
          <a:blip r:embed="rId6"/>
          <a:stretch>
            <a:fillRect/>
          </a:stretch>
        </p:blipFill>
        <p:spPr>
          <a:xfrm>
            <a:off x="14349404" y="11923733"/>
            <a:ext cx="1444778" cy="1125227"/>
          </a:xfrm>
          <a:prstGeom prst="rect">
            <a:avLst/>
          </a:prstGeom>
        </p:spPr>
      </p:pic>
    </p:spTree>
    <p:extLst>
      <p:ext uri="{BB962C8B-B14F-4D97-AF65-F5344CB8AC3E}">
        <p14:creationId xmlns:p14="http://schemas.microsoft.com/office/powerpoint/2010/main" val="10770662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F6F4F2"/>
        </a:solidFill>
        <a:effectLst/>
      </p:bgPr>
    </p:bg>
    <p:spTree>
      <p:nvGrpSpPr>
        <p:cNvPr id="1" name=""/>
        <p:cNvGrpSpPr/>
        <p:nvPr/>
      </p:nvGrpSpPr>
      <p:grpSpPr>
        <a:xfrm>
          <a:off x="0" y="0"/>
          <a:ext cx="0" cy="0"/>
          <a:chOff x="0" y="0"/>
          <a:chExt cx="0" cy="0"/>
        </a:xfrm>
      </p:grpSpPr>
      <p:pic>
        <p:nvPicPr>
          <p:cNvPr id="26" name="Platshållare för bild 25">
            <a:extLst>
              <a:ext uri="{FF2B5EF4-FFF2-40B4-BE49-F238E27FC236}">
                <a16:creationId xmlns:a16="http://schemas.microsoft.com/office/drawing/2014/main" id="{B9443212-E788-EE61-4EAC-C03AC30420F6}"/>
              </a:ext>
            </a:extLst>
          </p:cNvPr>
          <p:cNvPicPr>
            <a:picLocks noGrp="1" noChangeAspect="1"/>
          </p:cNvPicPr>
          <p:nvPr>
            <p:ph type="pic" sz="quarter" idx="11"/>
          </p:nvPr>
        </p:nvPicPr>
        <p:blipFill rotWithShape="1">
          <a:blip r:embed="rId2"/>
          <a:srcRect l="5847" r="55827"/>
          <a:stretch/>
        </p:blipFill>
        <p:spPr>
          <a:xfrm>
            <a:off x="0" y="0"/>
            <a:ext cx="9372600" cy="13716000"/>
          </a:xfrm>
        </p:spPr>
      </p:pic>
      <p:sp>
        <p:nvSpPr>
          <p:cNvPr id="15" name="Rectangle 14">
            <a:extLst>
              <a:ext uri="{FF2B5EF4-FFF2-40B4-BE49-F238E27FC236}">
                <a16:creationId xmlns:a16="http://schemas.microsoft.com/office/drawing/2014/main" id="{0958AFF5-C0EB-5043-8C8A-60304101F4DA}"/>
              </a:ext>
            </a:extLst>
          </p:cNvPr>
          <p:cNvSpPr/>
          <p:nvPr/>
        </p:nvSpPr>
        <p:spPr>
          <a:xfrm>
            <a:off x="3382809" y="1034193"/>
            <a:ext cx="9640392" cy="2496408"/>
          </a:xfrm>
          <a:prstGeom prst="rect">
            <a:avLst/>
          </a:prstGeom>
          <a:solidFill>
            <a:srgbClr val="6811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8" name="Platshållare för bild 27">
            <a:extLst>
              <a:ext uri="{FF2B5EF4-FFF2-40B4-BE49-F238E27FC236}">
                <a16:creationId xmlns:a16="http://schemas.microsoft.com/office/drawing/2014/main" id="{31D2B555-9176-9F6C-FBB2-1D972387FD2B}"/>
              </a:ext>
            </a:extLst>
          </p:cNvPr>
          <p:cNvPicPr>
            <a:picLocks noGrp="1" noChangeAspect="1"/>
          </p:cNvPicPr>
          <p:nvPr>
            <p:ph type="pic" sz="quarter" idx="10"/>
          </p:nvPr>
        </p:nvPicPr>
        <p:blipFill>
          <a:blip r:embed="rId3"/>
          <a:srcRect l="14885" r="14885"/>
          <a:stretch/>
        </p:blipFill>
        <p:spPr/>
      </p:pic>
      <p:sp>
        <p:nvSpPr>
          <p:cNvPr id="4" name="Text Placeholder 3">
            <a:extLst>
              <a:ext uri="{FF2B5EF4-FFF2-40B4-BE49-F238E27FC236}">
                <a16:creationId xmlns:a16="http://schemas.microsoft.com/office/drawing/2014/main" id="{4FF12E44-D1F4-9C42-A49C-7E679B8D320C}"/>
              </a:ext>
            </a:extLst>
          </p:cNvPr>
          <p:cNvSpPr>
            <a:spLocks noGrp="1"/>
          </p:cNvSpPr>
          <p:nvPr>
            <p:ph type="body" sz="quarter" idx="12"/>
          </p:nvPr>
        </p:nvSpPr>
        <p:spPr>
          <a:xfrm>
            <a:off x="14347409" y="1034193"/>
            <a:ext cx="8677717" cy="1548879"/>
          </a:xfrm>
        </p:spPr>
        <p:txBody>
          <a:bodyPr/>
          <a:lstStyle/>
          <a:p>
            <a:r>
              <a:rPr lang="en-US" sz="8000" dirty="0" err="1">
                <a:latin typeface="DaxPro" panose="020B0504030101020102" pitchFamily="34" charset="0"/>
              </a:rPr>
              <a:t>Wasa</a:t>
            </a:r>
            <a:r>
              <a:rPr lang="en-US" sz="8000" dirty="0">
                <a:latin typeface="DaxPro" panose="020B0504030101020102" pitchFamily="34" charset="0"/>
              </a:rPr>
              <a:t> </a:t>
            </a:r>
            <a:r>
              <a:rPr lang="en-US" sz="8000" dirty="0" err="1">
                <a:latin typeface="DaxPro" panose="020B0504030101020102" pitchFamily="34" charset="0"/>
              </a:rPr>
              <a:t>Teater</a:t>
            </a:r>
            <a:endParaRPr lang="en-US" sz="8000" dirty="0">
              <a:latin typeface="DaxPro" panose="020B0504030101020102" pitchFamily="34" charset="0"/>
            </a:endParaRPr>
          </a:p>
        </p:txBody>
      </p:sp>
      <p:sp>
        <p:nvSpPr>
          <p:cNvPr id="7" name="Text Placeholder 6">
            <a:extLst>
              <a:ext uri="{FF2B5EF4-FFF2-40B4-BE49-F238E27FC236}">
                <a16:creationId xmlns:a16="http://schemas.microsoft.com/office/drawing/2014/main" id="{6E7A9A18-0E1F-BF41-9DE2-E89033FC08F6}"/>
              </a:ext>
            </a:extLst>
          </p:cNvPr>
          <p:cNvSpPr>
            <a:spLocks noGrp="1"/>
          </p:cNvSpPr>
          <p:nvPr>
            <p:ph type="body" sz="quarter" idx="17"/>
          </p:nvPr>
        </p:nvSpPr>
        <p:spPr>
          <a:xfrm>
            <a:off x="14347409" y="3530601"/>
            <a:ext cx="8675722" cy="7574934"/>
          </a:xfrm>
        </p:spPr>
        <p:txBody>
          <a:bodyPr/>
          <a:lstStyle/>
          <a:p>
            <a:pPr algn="l">
              <a:spcAft>
                <a:spcPts val="800"/>
              </a:spcAft>
            </a:pPr>
            <a:r>
              <a:rPr lang="sv-FI" sz="2800" b="0" i="0" u="none" strike="noStrike" dirty="0">
                <a:solidFill>
                  <a:srgbClr val="000000"/>
                </a:solidFill>
                <a:effectLst/>
              </a:rPr>
              <a:t>Wasa Teater tryggar ett kvalitativt och tillgängligt utbud på svenska för alla befolkningsgrupper i hela regionen och är den enda svenskspråkiga teaterscenen med kontinuerlig professionell verksamhet i Österbotten.</a:t>
            </a:r>
          </a:p>
          <a:p>
            <a:pPr algn="l">
              <a:spcAft>
                <a:spcPts val="800"/>
              </a:spcAft>
            </a:pPr>
            <a:endParaRPr lang="sv-FI" sz="2800" b="0" i="0" u="none" strike="noStrike" dirty="0">
              <a:solidFill>
                <a:srgbClr val="212121"/>
              </a:solidFill>
              <a:effectLst/>
            </a:endParaRPr>
          </a:p>
          <a:p>
            <a:pPr algn="l">
              <a:spcAft>
                <a:spcPts val="800"/>
              </a:spcAft>
            </a:pPr>
            <a:r>
              <a:rPr lang="sv-FI" sz="2800" b="0" i="0" u="none" strike="noStrike" dirty="0">
                <a:solidFill>
                  <a:srgbClr val="000000"/>
                </a:solidFill>
                <a:effectLst/>
              </a:rPr>
              <a:t>Teaterns verksamhet är planerad utgående från hållbarhet och kulturell delaktighet. Teatern arbetar för kreativitet, mångfald i konstnärliga uttryck, röster och tematik.</a:t>
            </a:r>
          </a:p>
          <a:p>
            <a:pPr algn="l">
              <a:spcAft>
                <a:spcPts val="800"/>
              </a:spcAft>
            </a:pPr>
            <a:endParaRPr lang="sv-FI" sz="2800" b="0" i="0" u="none" strike="noStrike" dirty="0">
              <a:solidFill>
                <a:srgbClr val="212121"/>
              </a:solidFill>
              <a:effectLst/>
            </a:endParaRPr>
          </a:p>
          <a:p>
            <a:pPr algn="l">
              <a:spcAft>
                <a:spcPts val="800"/>
              </a:spcAft>
            </a:pPr>
            <a:r>
              <a:rPr lang="sv-FI" sz="2800" b="0" i="0" u="none" strike="noStrike" dirty="0">
                <a:solidFill>
                  <a:srgbClr val="000000"/>
                </a:solidFill>
                <a:effectLst/>
              </a:rPr>
              <a:t>Vi tror att teaterkonsten ger människan en möjlighet att komma i kontakt med och bejaka sitt känsloliv.</a:t>
            </a:r>
            <a:endParaRPr lang="sv-FI" sz="2800" b="0" i="0" u="none" strike="noStrike" dirty="0">
              <a:solidFill>
                <a:srgbClr val="212121"/>
              </a:solidFill>
              <a:effectLst/>
            </a:endParaRPr>
          </a:p>
          <a:p>
            <a:pPr eaLnBrk="1" hangingPunct="1">
              <a:spcBef>
                <a:spcPct val="0"/>
              </a:spcBef>
              <a:buFontTx/>
              <a:buNone/>
            </a:pPr>
            <a:endParaRPr lang="sv-FI" altLang="sv-FI" sz="2800" dirty="0"/>
          </a:p>
          <a:p>
            <a:pPr eaLnBrk="1" hangingPunct="1">
              <a:spcBef>
                <a:spcPct val="0"/>
              </a:spcBef>
              <a:buFontTx/>
              <a:buNone/>
            </a:pPr>
            <a:r>
              <a:rPr lang="sv-FI" altLang="sv-FI" sz="2800" dirty="0">
                <a:latin typeface="Montserrat" pitchFamily="2" charset="77"/>
              </a:rPr>
              <a:t>Mer information hittar du på </a:t>
            </a:r>
          </a:p>
          <a:p>
            <a:pPr eaLnBrk="1" hangingPunct="1">
              <a:spcBef>
                <a:spcPct val="0"/>
              </a:spcBef>
              <a:buFontTx/>
              <a:buNone/>
            </a:pPr>
            <a:r>
              <a:rPr lang="sv-FI" altLang="sv-FI" sz="2800" dirty="0">
                <a:latin typeface="Montserrat" pitchFamily="2" charset="77"/>
                <a:hlinkClick r:id="rId4"/>
              </a:rPr>
              <a:t>www.wasateater.fi</a:t>
            </a:r>
            <a:endParaRPr lang="sv-FI" altLang="sv-FI" sz="2800" dirty="0">
              <a:latin typeface="Montserrat" pitchFamily="2" charset="77"/>
            </a:endParaRPr>
          </a:p>
          <a:p>
            <a:endParaRPr lang="sv-FI" sz="2800" dirty="0">
              <a:latin typeface="Montserrat" pitchFamily="2" charset="77"/>
            </a:endParaRPr>
          </a:p>
        </p:txBody>
      </p:sp>
      <p:pic>
        <p:nvPicPr>
          <p:cNvPr id="2" name="Bildobjekt 1" descr="En bild som visar logotyp, symbol, Varumärke, Grafik&#10;&#10;Automatiskt genererad beskrivning">
            <a:extLst>
              <a:ext uri="{FF2B5EF4-FFF2-40B4-BE49-F238E27FC236}">
                <a16:creationId xmlns:a16="http://schemas.microsoft.com/office/drawing/2014/main" id="{2F9BF697-B545-80BD-CA05-132CE5B7EC02}"/>
              </a:ext>
            </a:extLst>
          </p:cNvPr>
          <p:cNvPicPr>
            <a:picLocks noChangeAspect="1"/>
          </p:cNvPicPr>
          <p:nvPr/>
        </p:nvPicPr>
        <p:blipFill>
          <a:blip r:embed="rId5"/>
          <a:stretch>
            <a:fillRect/>
          </a:stretch>
        </p:blipFill>
        <p:spPr>
          <a:xfrm>
            <a:off x="20170336" y="12288648"/>
            <a:ext cx="3528648" cy="823351"/>
          </a:xfrm>
          <a:prstGeom prst="rect">
            <a:avLst/>
          </a:prstGeom>
        </p:spPr>
      </p:pic>
      <p:pic>
        <p:nvPicPr>
          <p:cNvPr id="5" name="Bildobjekt 4">
            <a:extLst>
              <a:ext uri="{FF2B5EF4-FFF2-40B4-BE49-F238E27FC236}">
                <a16:creationId xmlns:a16="http://schemas.microsoft.com/office/drawing/2014/main" id="{F5651A0E-0013-AA9F-079B-2A21B0B763BA}"/>
              </a:ext>
            </a:extLst>
          </p:cNvPr>
          <p:cNvPicPr>
            <a:picLocks noChangeAspect="1"/>
          </p:cNvPicPr>
          <p:nvPr/>
        </p:nvPicPr>
        <p:blipFill>
          <a:blip r:embed="rId6"/>
          <a:stretch>
            <a:fillRect/>
          </a:stretch>
        </p:blipFill>
        <p:spPr>
          <a:xfrm>
            <a:off x="14311693" y="11420834"/>
            <a:ext cx="3621277" cy="2558978"/>
          </a:xfrm>
          <a:prstGeom prst="rect">
            <a:avLst/>
          </a:prstGeom>
        </p:spPr>
      </p:pic>
    </p:spTree>
    <p:extLst>
      <p:ext uri="{BB962C8B-B14F-4D97-AF65-F5344CB8AC3E}">
        <p14:creationId xmlns:p14="http://schemas.microsoft.com/office/powerpoint/2010/main" val="134390209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F6F4F2"/>
        </a:solidFill>
        <a:effectLst/>
      </p:bgPr>
    </p:bg>
    <p:spTree>
      <p:nvGrpSpPr>
        <p:cNvPr id="1" name=""/>
        <p:cNvGrpSpPr/>
        <p:nvPr/>
      </p:nvGrpSpPr>
      <p:grpSpPr>
        <a:xfrm>
          <a:off x="0" y="0"/>
          <a:ext cx="0" cy="0"/>
          <a:chOff x="0" y="0"/>
          <a:chExt cx="0" cy="0"/>
        </a:xfrm>
      </p:grpSpPr>
      <p:pic>
        <p:nvPicPr>
          <p:cNvPr id="26" name="Platshållare för bild 25">
            <a:extLst>
              <a:ext uri="{FF2B5EF4-FFF2-40B4-BE49-F238E27FC236}">
                <a16:creationId xmlns:a16="http://schemas.microsoft.com/office/drawing/2014/main" id="{B9443212-E788-EE61-4EAC-C03AC30420F6}"/>
              </a:ext>
            </a:extLst>
          </p:cNvPr>
          <p:cNvPicPr>
            <a:picLocks noGrp="1" noChangeAspect="1"/>
          </p:cNvPicPr>
          <p:nvPr>
            <p:ph type="pic" sz="quarter" idx="11"/>
          </p:nvPr>
        </p:nvPicPr>
        <p:blipFill rotWithShape="1">
          <a:blip r:embed="rId2"/>
          <a:srcRect l="39117" r="15409"/>
          <a:stretch/>
        </p:blipFill>
        <p:spPr>
          <a:xfrm>
            <a:off x="0" y="0"/>
            <a:ext cx="9372600" cy="13716000"/>
          </a:xfrm>
        </p:spPr>
      </p:pic>
      <p:sp>
        <p:nvSpPr>
          <p:cNvPr id="15" name="Rectangle 14">
            <a:extLst>
              <a:ext uri="{FF2B5EF4-FFF2-40B4-BE49-F238E27FC236}">
                <a16:creationId xmlns:a16="http://schemas.microsoft.com/office/drawing/2014/main" id="{0958AFF5-C0EB-5043-8C8A-60304101F4DA}"/>
              </a:ext>
            </a:extLst>
          </p:cNvPr>
          <p:cNvSpPr/>
          <p:nvPr/>
        </p:nvSpPr>
        <p:spPr>
          <a:xfrm>
            <a:off x="3382809" y="1034193"/>
            <a:ext cx="9640392" cy="2496408"/>
          </a:xfrm>
          <a:prstGeom prst="rect">
            <a:avLst/>
          </a:prstGeom>
          <a:solidFill>
            <a:srgbClr val="F2AF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8" name="Platshållare för bild 27">
            <a:extLst>
              <a:ext uri="{FF2B5EF4-FFF2-40B4-BE49-F238E27FC236}">
                <a16:creationId xmlns:a16="http://schemas.microsoft.com/office/drawing/2014/main" id="{31D2B555-9176-9F6C-FBB2-1D972387FD2B}"/>
              </a:ext>
            </a:extLst>
          </p:cNvPr>
          <p:cNvPicPr>
            <a:picLocks noGrp="1" noChangeAspect="1"/>
          </p:cNvPicPr>
          <p:nvPr>
            <p:ph type="pic" sz="quarter" idx="10"/>
          </p:nvPr>
        </p:nvPicPr>
        <p:blipFill>
          <a:blip r:embed="rId3"/>
          <a:srcRect l="9863" r="9863"/>
          <a:stretch/>
        </p:blipFill>
        <p:spPr/>
      </p:pic>
      <p:sp>
        <p:nvSpPr>
          <p:cNvPr id="4" name="Text Placeholder 3">
            <a:extLst>
              <a:ext uri="{FF2B5EF4-FFF2-40B4-BE49-F238E27FC236}">
                <a16:creationId xmlns:a16="http://schemas.microsoft.com/office/drawing/2014/main" id="{4FF12E44-D1F4-9C42-A49C-7E679B8D320C}"/>
              </a:ext>
            </a:extLst>
          </p:cNvPr>
          <p:cNvSpPr>
            <a:spLocks noGrp="1"/>
          </p:cNvSpPr>
          <p:nvPr>
            <p:ph type="body" sz="quarter" idx="12"/>
          </p:nvPr>
        </p:nvSpPr>
        <p:spPr>
          <a:xfrm>
            <a:off x="14347409" y="1034193"/>
            <a:ext cx="8677717" cy="1955794"/>
          </a:xfrm>
        </p:spPr>
        <p:txBody>
          <a:bodyPr/>
          <a:lstStyle/>
          <a:p>
            <a:r>
              <a:rPr lang="en-US" sz="8000" dirty="0" err="1">
                <a:latin typeface="DaxPro" panose="020B0504030101020102" pitchFamily="34" charset="0"/>
              </a:rPr>
              <a:t>KulturÖsterbotten</a:t>
            </a:r>
            <a:endParaRPr lang="en-US" sz="8000" dirty="0">
              <a:latin typeface="DaxPro" panose="020B0504030101020102" pitchFamily="34" charset="0"/>
            </a:endParaRPr>
          </a:p>
        </p:txBody>
      </p:sp>
      <p:sp>
        <p:nvSpPr>
          <p:cNvPr id="7" name="Text Placeholder 6">
            <a:extLst>
              <a:ext uri="{FF2B5EF4-FFF2-40B4-BE49-F238E27FC236}">
                <a16:creationId xmlns:a16="http://schemas.microsoft.com/office/drawing/2014/main" id="{6E7A9A18-0E1F-BF41-9DE2-E89033FC08F6}"/>
              </a:ext>
            </a:extLst>
          </p:cNvPr>
          <p:cNvSpPr>
            <a:spLocks noGrp="1"/>
          </p:cNvSpPr>
          <p:nvPr>
            <p:ph type="body" sz="quarter" idx="17"/>
          </p:nvPr>
        </p:nvSpPr>
        <p:spPr>
          <a:xfrm>
            <a:off x="14349404" y="2989987"/>
            <a:ext cx="8675722" cy="8543499"/>
          </a:xfrm>
        </p:spPr>
        <p:txBody>
          <a:bodyPr/>
          <a:lstStyle/>
          <a:p>
            <a:r>
              <a:rPr lang="sv-FI" sz="2800" dirty="0">
                <a:solidFill>
                  <a:srgbClr val="212121"/>
                </a:solidFill>
              </a:rPr>
              <a:t>KulturÖsterbotten sammanför, stöder och synliggör kulturen – på svenska i hela Österbotten. KulturÖsterbotten har som mål att vara den självklara resursen för ett dynamiskt kulturliv i regionen genom öppenhet, mod och förtroende.</a:t>
            </a:r>
          </a:p>
          <a:p>
            <a:r>
              <a:rPr lang="sv-FI" sz="2800" dirty="0">
                <a:solidFill>
                  <a:srgbClr val="212121"/>
                </a:solidFill>
              </a:rPr>
              <a:t> </a:t>
            </a:r>
          </a:p>
          <a:p>
            <a:r>
              <a:rPr lang="sv-FI" sz="2800" dirty="0">
                <a:solidFill>
                  <a:srgbClr val="212121"/>
                </a:solidFill>
              </a:rPr>
              <a:t>KulturÖsterbotten främjar den svenskspråkiga identiteten i regionen genom att organisera och stödja projekt inom olika kulturområden. KulturÖsterbotten driver de finlandssvenska informationscentren Luckan i Sydösterbotten och Luckan i Karleby. Till verksamheten hör även samarbete med olika kulturinstitutioner och -aktörer på lokal, regional, nordisk och internationell nivå.</a:t>
            </a:r>
          </a:p>
          <a:p>
            <a:pPr algn="l"/>
            <a:endParaRPr lang="sv-FI" sz="2800" b="0" i="0" u="none" strike="noStrike" dirty="0">
              <a:solidFill>
                <a:srgbClr val="212121"/>
              </a:solidFill>
              <a:effectLst/>
            </a:endParaRPr>
          </a:p>
          <a:p>
            <a:pPr algn="l"/>
            <a:r>
              <a:rPr lang="sv-FI" sz="2800" b="0" i="0" u="none" strike="noStrike" dirty="0">
                <a:solidFill>
                  <a:srgbClr val="212121"/>
                </a:solidFill>
                <a:effectLst/>
              </a:rPr>
              <a:t>Mer information hittar du på</a:t>
            </a:r>
          </a:p>
          <a:p>
            <a:pPr algn="l"/>
            <a:r>
              <a:rPr lang="sv-FI" sz="2800" b="0" i="0" u="sng" strike="noStrike" dirty="0">
                <a:solidFill>
                  <a:srgbClr val="0078D7"/>
                </a:solidFill>
                <a:effectLst/>
                <a:hlinkClick r:id="rId4" tooltip="Original URL:&#10;http://www.kulturosterbotten.fi/&#10;&#10;Click to follow link."/>
              </a:rPr>
              <a:t>www.kulturosterbotten.fi</a:t>
            </a:r>
            <a:endParaRPr lang="sv-FI" sz="2800" b="0" i="0" u="none" strike="noStrike" dirty="0">
              <a:solidFill>
                <a:srgbClr val="212121"/>
              </a:solidFill>
              <a:effectLst/>
            </a:endParaRPr>
          </a:p>
        </p:txBody>
      </p:sp>
      <p:pic>
        <p:nvPicPr>
          <p:cNvPr id="2" name="Bildobjekt 1" descr="En bild som visar logotyp, symbol, Varumärke, Grafik&#10;&#10;Automatiskt genererad beskrivning">
            <a:extLst>
              <a:ext uri="{FF2B5EF4-FFF2-40B4-BE49-F238E27FC236}">
                <a16:creationId xmlns:a16="http://schemas.microsoft.com/office/drawing/2014/main" id="{235A60EB-2B44-ECF0-608D-A61DF2BABFBF}"/>
              </a:ext>
            </a:extLst>
          </p:cNvPr>
          <p:cNvPicPr>
            <a:picLocks noChangeAspect="1"/>
          </p:cNvPicPr>
          <p:nvPr/>
        </p:nvPicPr>
        <p:blipFill>
          <a:blip r:embed="rId5"/>
          <a:stretch>
            <a:fillRect/>
          </a:stretch>
        </p:blipFill>
        <p:spPr>
          <a:xfrm>
            <a:off x="20170336" y="12288648"/>
            <a:ext cx="3528648" cy="823351"/>
          </a:xfrm>
          <a:prstGeom prst="rect">
            <a:avLst/>
          </a:prstGeom>
        </p:spPr>
      </p:pic>
      <p:pic>
        <p:nvPicPr>
          <p:cNvPr id="5" name="Bildobjekt 4" descr="En bild som visar Grafik, Teckensnitt, grafisk design, design&#10;&#10;Automatiskt genererad beskrivning">
            <a:extLst>
              <a:ext uri="{FF2B5EF4-FFF2-40B4-BE49-F238E27FC236}">
                <a16:creationId xmlns:a16="http://schemas.microsoft.com/office/drawing/2014/main" id="{5B592D7F-A211-AE2A-0735-14E89E477DBD}"/>
              </a:ext>
            </a:extLst>
          </p:cNvPr>
          <p:cNvPicPr>
            <a:picLocks noChangeAspect="1"/>
          </p:cNvPicPr>
          <p:nvPr/>
        </p:nvPicPr>
        <p:blipFill>
          <a:blip r:embed="rId6"/>
          <a:stretch>
            <a:fillRect/>
          </a:stretch>
        </p:blipFill>
        <p:spPr>
          <a:xfrm>
            <a:off x="14424439" y="11468220"/>
            <a:ext cx="2172328" cy="1640856"/>
          </a:xfrm>
          <a:prstGeom prst="rect">
            <a:avLst/>
          </a:prstGeom>
        </p:spPr>
      </p:pic>
    </p:spTree>
    <p:extLst>
      <p:ext uri="{BB962C8B-B14F-4D97-AF65-F5344CB8AC3E}">
        <p14:creationId xmlns:p14="http://schemas.microsoft.com/office/powerpoint/2010/main" val="32427013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latshållare för bild 15" descr="En bild som visar gräs, himmel, växt, utomhus&#10;&#10;Automatiskt genererad beskrivning">
            <a:extLst>
              <a:ext uri="{FF2B5EF4-FFF2-40B4-BE49-F238E27FC236}">
                <a16:creationId xmlns:a16="http://schemas.microsoft.com/office/drawing/2014/main" id="{6C4C80D0-B285-3797-9F39-3063E538F12A}"/>
              </a:ext>
            </a:extLst>
          </p:cNvPr>
          <p:cNvPicPr>
            <a:picLocks noGrp="1" noChangeAspect="1"/>
          </p:cNvPicPr>
          <p:nvPr>
            <p:ph type="pic" sz="quarter" idx="10"/>
          </p:nvPr>
        </p:nvPicPr>
        <p:blipFill>
          <a:blip r:embed="rId3"/>
          <a:srcRect t="7733" b="7733"/>
          <a:stretch>
            <a:fillRect/>
          </a:stretch>
        </p:blipFill>
        <p:spPr/>
      </p:pic>
      <p:sp>
        <p:nvSpPr>
          <p:cNvPr id="3" name="Rectangle 15">
            <a:extLst>
              <a:ext uri="{FF2B5EF4-FFF2-40B4-BE49-F238E27FC236}">
                <a16:creationId xmlns:a16="http://schemas.microsoft.com/office/drawing/2014/main" id="{863B22BD-2582-7282-4496-609C757DA1D1}"/>
              </a:ext>
            </a:extLst>
          </p:cNvPr>
          <p:cNvSpPr/>
          <p:nvPr/>
        </p:nvSpPr>
        <p:spPr>
          <a:xfrm>
            <a:off x="-2" y="0"/>
            <a:ext cx="24382413" cy="13716000"/>
          </a:xfrm>
          <a:prstGeom prst="rect">
            <a:avLst/>
          </a:prstGeom>
          <a:solidFill>
            <a:srgbClr val="002532">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2">
            <a:extLst>
              <a:ext uri="{FF2B5EF4-FFF2-40B4-BE49-F238E27FC236}">
                <a16:creationId xmlns:a16="http://schemas.microsoft.com/office/drawing/2014/main" id="{36A01FB9-1864-0B31-7E98-068BC5F7C81F}"/>
              </a:ext>
            </a:extLst>
          </p:cNvPr>
          <p:cNvSpPr txBox="1">
            <a:spLocks/>
          </p:cNvSpPr>
          <p:nvPr/>
        </p:nvSpPr>
        <p:spPr>
          <a:xfrm>
            <a:off x="2084984" y="5319869"/>
            <a:ext cx="19647255" cy="4007011"/>
          </a:xfrm>
          <a:prstGeom prst="rect">
            <a:avLst/>
          </a:prstGeom>
        </p:spPr>
        <p:txBody>
          <a:bodyPr/>
          <a:lstStyle>
            <a:lvl1pPr marL="0" indent="0" algn="ctr" defTabSz="1828709" rtl="0" eaLnBrk="1" latinLnBrk="0" hangingPunct="1">
              <a:lnSpc>
                <a:spcPct val="90000"/>
              </a:lnSpc>
              <a:spcBef>
                <a:spcPts val="0"/>
              </a:spcBef>
              <a:buFont typeface="Arial" panose="020B0604020202020204" pitchFamily="34" charset="0"/>
              <a:buNone/>
              <a:defRPr sz="10000" b="1" kern="1200" spc="-150">
                <a:solidFill>
                  <a:schemeClr val="tx1"/>
                </a:solidFill>
                <a:latin typeface="DaxPro" panose="020B0504030101020102" pitchFamily="34" charset="0"/>
                <a:ea typeface="+mn-ea"/>
                <a:cs typeface="+mn-cs"/>
              </a:defRPr>
            </a:lvl1pPr>
            <a:lvl2pPr marL="1371531" indent="-457177" algn="l" defTabSz="182870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886" indent="-457177" algn="l" defTabSz="182870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240"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594"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949"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303"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657"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011"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sz="20000" dirty="0">
                <a:solidFill>
                  <a:srgbClr val="F6F4F2"/>
                </a:solidFill>
              </a:rPr>
              <a:t>Vision</a:t>
            </a:r>
          </a:p>
        </p:txBody>
      </p:sp>
      <p:pic>
        <p:nvPicPr>
          <p:cNvPr id="2" name="Bildobjekt 1">
            <a:extLst>
              <a:ext uri="{FF2B5EF4-FFF2-40B4-BE49-F238E27FC236}">
                <a16:creationId xmlns:a16="http://schemas.microsoft.com/office/drawing/2014/main" id="{FA2BC13E-4E37-48F5-3F5D-943BACC4C69B}"/>
              </a:ext>
            </a:extLst>
          </p:cNvPr>
          <p:cNvPicPr>
            <a:picLocks noChangeAspect="1"/>
          </p:cNvPicPr>
          <p:nvPr/>
        </p:nvPicPr>
        <p:blipFill>
          <a:blip r:embed="rId4"/>
          <a:srcRect/>
          <a:stretch/>
        </p:blipFill>
        <p:spPr>
          <a:xfrm>
            <a:off x="19154274" y="10746564"/>
            <a:ext cx="5516897" cy="3898521"/>
          </a:xfrm>
          <a:prstGeom prst="rect">
            <a:avLst/>
          </a:prstGeom>
        </p:spPr>
      </p:pic>
    </p:spTree>
    <p:extLst>
      <p:ext uri="{BB962C8B-B14F-4D97-AF65-F5344CB8AC3E}">
        <p14:creationId xmlns:p14="http://schemas.microsoft.com/office/powerpoint/2010/main" val="294855198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F6F4F2"/>
        </a:solidFill>
        <a:effectLst/>
      </p:bgPr>
    </p:bg>
    <p:spTree>
      <p:nvGrpSpPr>
        <p:cNvPr id="1" name=""/>
        <p:cNvGrpSpPr/>
        <p:nvPr/>
      </p:nvGrpSpPr>
      <p:grpSpPr>
        <a:xfrm>
          <a:off x="0" y="0"/>
          <a:ext cx="0" cy="0"/>
          <a:chOff x="0" y="0"/>
          <a:chExt cx="0" cy="0"/>
        </a:xfrm>
      </p:grpSpPr>
      <p:pic>
        <p:nvPicPr>
          <p:cNvPr id="10" name="Platshållare för bild 9" descr="En bild som visar väderkvarn, generator, himmel, utomhus&#10;&#10;Automatiskt genererad beskrivning">
            <a:extLst>
              <a:ext uri="{FF2B5EF4-FFF2-40B4-BE49-F238E27FC236}">
                <a16:creationId xmlns:a16="http://schemas.microsoft.com/office/drawing/2014/main" id="{869BD5E7-CF79-8AFA-3F08-CDFCBA90ADF7}"/>
              </a:ext>
            </a:extLst>
          </p:cNvPr>
          <p:cNvPicPr>
            <a:picLocks noGrp="1" noChangeAspect="1"/>
          </p:cNvPicPr>
          <p:nvPr>
            <p:ph type="pic" sz="quarter" idx="11"/>
          </p:nvPr>
        </p:nvPicPr>
        <p:blipFill rotWithShape="1">
          <a:blip r:embed="rId2"/>
          <a:srcRect l="36125" r="18346"/>
          <a:stretch/>
        </p:blipFill>
        <p:spPr>
          <a:xfrm>
            <a:off x="0" y="-1"/>
            <a:ext cx="9366388" cy="13716000"/>
          </a:xfrm>
        </p:spPr>
      </p:pic>
      <p:sp>
        <p:nvSpPr>
          <p:cNvPr id="15" name="Rectangle 14">
            <a:extLst>
              <a:ext uri="{FF2B5EF4-FFF2-40B4-BE49-F238E27FC236}">
                <a16:creationId xmlns:a16="http://schemas.microsoft.com/office/drawing/2014/main" id="{0958AFF5-C0EB-5043-8C8A-60304101F4DA}"/>
              </a:ext>
            </a:extLst>
          </p:cNvPr>
          <p:cNvSpPr/>
          <p:nvPr/>
        </p:nvSpPr>
        <p:spPr>
          <a:xfrm>
            <a:off x="3382809" y="1034193"/>
            <a:ext cx="9640392" cy="2496408"/>
          </a:xfrm>
          <a:prstGeom prst="rect">
            <a:avLst/>
          </a:prstGeom>
          <a:solidFill>
            <a:srgbClr val="0112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8" name="Platshållare för bild 27">
            <a:extLst>
              <a:ext uri="{FF2B5EF4-FFF2-40B4-BE49-F238E27FC236}">
                <a16:creationId xmlns:a16="http://schemas.microsoft.com/office/drawing/2014/main" id="{31D2B555-9176-9F6C-FBB2-1D972387FD2B}"/>
              </a:ext>
            </a:extLst>
          </p:cNvPr>
          <p:cNvPicPr>
            <a:picLocks noGrp="1" noChangeAspect="1"/>
          </p:cNvPicPr>
          <p:nvPr>
            <p:ph type="pic" sz="quarter" idx="10"/>
          </p:nvPr>
        </p:nvPicPr>
        <p:blipFill>
          <a:blip r:embed="rId3"/>
          <a:srcRect t="18341" b="18341"/>
          <a:stretch/>
        </p:blipFill>
        <p:spPr/>
      </p:pic>
      <p:sp>
        <p:nvSpPr>
          <p:cNvPr id="4" name="Text Placeholder 3">
            <a:extLst>
              <a:ext uri="{FF2B5EF4-FFF2-40B4-BE49-F238E27FC236}">
                <a16:creationId xmlns:a16="http://schemas.microsoft.com/office/drawing/2014/main" id="{4FF12E44-D1F4-9C42-A49C-7E679B8D320C}"/>
              </a:ext>
            </a:extLst>
          </p:cNvPr>
          <p:cNvSpPr>
            <a:spLocks noGrp="1"/>
          </p:cNvSpPr>
          <p:nvPr>
            <p:ph type="body" sz="quarter" idx="12"/>
          </p:nvPr>
        </p:nvSpPr>
        <p:spPr>
          <a:xfrm>
            <a:off x="14347409" y="1034193"/>
            <a:ext cx="8677717" cy="1955794"/>
          </a:xfrm>
        </p:spPr>
        <p:txBody>
          <a:bodyPr/>
          <a:lstStyle/>
          <a:p>
            <a:r>
              <a:rPr lang="en-US" sz="8000" dirty="0" err="1">
                <a:latin typeface="DaxPro" panose="020B0504030101020102" pitchFamily="34" charset="0"/>
              </a:rPr>
              <a:t>Edunova</a:t>
            </a:r>
            <a:r>
              <a:rPr lang="en-US" sz="8000" dirty="0">
                <a:latin typeface="DaxPro" panose="020B0504030101020102" pitchFamily="34" charset="0"/>
              </a:rPr>
              <a:t> Ab</a:t>
            </a:r>
          </a:p>
        </p:txBody>
      </p:sp>
      <p:sp>
        <p:nvSpPr>
          <p:cNvPr id="7" name="Text Placeholder 6">
            <a:extLst>
              <a:ext uri="{FF2B5EF4-FFF2-40B4-BE49-F238E27FC236}">
                <a16:creationId xmlns:a16="http://schemas.microsoft.com/office/drawing/2014/main" id="{6E7A9A18-0E1F-BF41-9DE2-E89033FC08F6}"/>
              </a:ext>
            </a:extLst>
          </p:cNvPr>
          <p:cNvSpPr>
            <a:spLocks noGrp="1"/>
          </p:cNvSpPr>
          <p:nvPr>
            <p:ph type="body" sz="quarter" idx="17"/>
          </p:nvPr>
        </p:nvSpPr>
        <p:spPr>
          <a:xfrm>
            <a:off x="14347407" y="2590799"/>
            <a:ext cx="8993856" cy="8534401"/>
          </a:xfrm>
        </p:spPr>
        <p:txBody>
          <a:bodyPr/>
          <a:lstStyle/>
          <a:p>
            <a:pPr marL="0" indent="0">
              <a:buNone/>
            </a:pPr>
            <a:r>
              <a:rPr lang="sv-FI" sz="2800" dirty="0">
                <a:latin typeface="Montserrat" pitchFamily="2" charset="77"/>
              </a:rPr>
              <a:t>Edunova erbjuder på såväl instituts- som högskolenivå ett mångsidigt utbud av fortbildningstjänster och stöd för kompetensutveckling inom social- och hälsovård, teknik, företagsekonomi, kultur och bioekonomi. Därtill erbjuds tjänster inom internationell rekrytering, integrationsutbildning, arbetskraftsutbildningar, certifikatutbildningar, rekryteringsutbildning och ledarskapsutbildningar.</a:t>
            </a:r>
          </a:p>
          <a:p>
            <a:pPr marL="0" indent="0">
              <a:buNone/>
            </a:pPr>
            <a:endParaRPr lang="sv-FI" sz="2800" dirty="0">
              <a:latin typeface="Montserrat" pitchFamily="2" charset="77"/>
            </a:endParaRPr>
          </a:p>
          <a:p>
            <a:pPr marL="0" indent="0">
              <a:buNone/>
            </a:pPr>
            <a:r>
              <a:rPr lang="sv-FI" sz="2800" dirty="0">
                <a:latin typeface="Montserrat" pitchFamily="2" charset="77"/>
              </a:rPr>
              <a:t>Vårt syfte är att ge arbetslivet en tjänsteleverantör för kompetensutveckling med en stor kunskapsbas inom många områden och nivåer. Edunova driver också bilskolan YA Drive.</a:t>
            </a:r>
          </a:p>
          <a:p>
            <a:pPr marL="0" indent="0">
              <a:buNone/>
            </a:pPr>
            <a:endParaRPr lang="sv-FI" sz="2800" dirty="0">
              <a:latin typeface="Montserrat" pitchFamily="2" charset="77"/>
            </a:endParaRPr>
          </a:p>
          <a:p>
            <a:pPr marL="0" indent="0">
              <a:buNone/>
            </a:pPr>
            <a:r>
              <a:rPr lang="sv-FI" sz="2800" dirty="0">
                <a:latin typeface="Montserrat" pitchFamily="2" charset="77"/>
              </a:rPr>
              <a:t>Edunova ägs och upprätthålls av samkommunen Söfuk och av Yrkeshögskolan Novia.</a:t>
            </a:r>
          </a:p>
          <a:p>
            <a:pPr marL="0" indent="0">
              <a:buNone/>
            </a:pPr>
            <a:endParaRPr lang="sv-FI" sz="2800" dirty="0">
              <a:latin typeface="Montserrat" pitchFamily="2" charset="77"/>
            </a:endParaRPr>
          </a:p>
          <a:p>
            <a:r>
              <a:rPr lang="sv-FI" sz="2800" b="0" i="0" u="none" strike="noStrike" dirty="0">
                <a:effectLst/>
                <a:latin typeface="Montserrat" pitchFamily="2" charset="77"/>
                <a:cs typeface="Poppins" pitchFamily="2" charset="77"/>
              </a:rPr>
              <a:t>Mer information hittar du på</a:t>
            </a:r>
          </a:p>
          <a:p>
            <a:r>
              <a:rPr lang="sv-FI" sz="2800" b="0" i="0" u="none" strike="noStrike" dirty="0">
                <a:effectLst/>
                <a:latin typeface="Montserrat" pitchFamily="2" charset="77"/>
                <a:cs typeface="Poppins" pitchFamily="2" charset="77"/>
                <a:hlinkClick r:id="rId4"/>
              </a:rPr>
              <a:t>www.edunova.fi</a:t>
            </a:r>
            <a:endParaRPr lang="sv-FI" sz="2800" dirty="0">
              <a:latin typeface="Montserrat" pitchFamily="2" charset="77"/>
            </a:endParaRPr>
          </a:p>
          <a:p>
            <a:endParaRPr lang="sv-FI" sz="2800" dirty="0">
              <a:latin typeface="Montserrat" pitchFamily="2" charset="77"/>
            </a:endParaRPr>
          </a:p>
        </p:txBody>
      </p:sp>
      <p:pic>
        <p:nvPicPr>
          <p:cNvPr id="2" name="Bildobjekt 1" descr="En bild som visar logotyp, symbol, Varumärke, Grafik&#10;&#10;Automatiskt genererad beskrivning">
            <a:extLst>
              <a:ext uri="{FF2B5EF4-FFF2-40B4-BE49-F238E27FC236}">
                <a16:creationId xmlns:a16="http://schemas.microsoft.com/office/drawing/2014/main" id="{9E0E1B9D-FE44-41FD-E1AB-33012B763774}"/>
              </a:ext>
            </a:extLst>
          </p:cNvPr>
          <p:cNvPicPr>
            <a:picLocks noChangeAspect="1"/>
          </p:cNvPicPr>
          <p:nvPr/>
        </p:nvPicPr>
        <p:blipFill>
          <a:blip r:embed="rId5"/>
          <a:stretch>
            <a:fillRect/>
          </a:stretch>
        </p:blipFill>
        <p:spPr>
          <a:xfrm>
            <a:off x="20170336" y="12288648"/>
            <a:ext cx="3528648" cy="823351"/>
          </a:xfrm>
          <a:prstGeom prst="rect">
            <a:avLst/>
          </a:prstGeom>
        </p:spPr>
      </p:pic>
      <p:pic>
        <p:nvPicPr>
          <p:cNvPr id="5" name="Bildobjekt 4" descr="En bild som visar Grafik, Teckensnitt, grafisk design, skärmbild&#10;&#10;Automatiskt genererad beskrivning">
            <a:extLst>
              <a:ext uri="{FF2B5EF4-FFF2-40B4-BE49-F238E27FC236}">
                <a16:creationId xmlns:a16="http://schemas.microsoft.com/office/drawing/2014/main" id="{048C7DD1-2B97-F3B6-467B-E35BC4A4F7A8}"/>
              </a:ext>
            </a:extLst>
          </p:cNvPr>
          <p:cNvPicPr>
            <a:picLocks noChangeAspect="1"/>
          </p:cNvPicPr>
          <p:nvPr/>
        </p:nvPicPr>
        <p:blipFill>
          <a:blip r:embed="rId6"/>
          <a:stretch>
            <a:fillRect/>
          </a:stretch>
        </p:blipFill>
        <p:spPr>
          <a:xfrm>
            <a:off x="14366403" y="12297400"/>
            <a:ext cx="3528648" cy="768812"/>
          </a:xfrm>
          <a:prstGeom prst="rect">
            <a:avLst/>
          </a:prstGeom>
        </p:spPr>
      </p:pic>
    </p:spTree>
    <p:extLst>
      <p:ext uri="{BB962C8B-B14F-4D97-AF65-F5344CB8AC3E}">
        <p14:creationId xmlns:p14="http://schemas.microsoft.com/office/powerpoint/2010/main" val="420100227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F6F4F2"/>
        </a:solidFill>
        <a:effectLst/>
      </p:bgPr>
    </p:bg>
    <p:spTree>
      <p:nvGrpSpPr>
        <p:cNvPr id="1" name=""/>
        <p:cNvGrpSpPr/>
        <p:nvPr/>
      </p:nvGrpSpPr>
      <p:grpSpPr>
        <a:xfrm>
          <a:off x="0" y="0"/>
          <a:ext cx="0" cy="0"/>
          <a:chOff x="0" y="0"/>
          <a:chExt cx="0" cy="0"/>
        </a:xfrm>
      </p:grpSpPr>
      <p:pic>
        <p:nvPicPr>
          <p:cNvPr id="18" name="Platshållare för bild 17" descr="En bild som visar utomhus, gräs, moln, himmel&#10;&#10;Automatiskt genererad beskrivning">
            <a:extLst>
              <a:ext uri="{FF2B5EF4-FFF2-40B4-BE49-F238E27FC236}">
                <a16:creationId xmlns:a16="http://schemas.microsoft.com/office/drawing/2014/main" id="{54BC60AA-AF94-A112-46EF-2646F6DF79AC}"/>
              </a:ext>
            </a:extLst>
          </p:cNvPr>
          <p:cNvPicPr>
            <a:picLocks noGrp="1" noChangeAspect="1"/>
          </p:cNvPicPr>
          <p:nvPr>
            <p:ph type="pic" sz="quarter" idx="10"/>
          </p:nvPr>
        </p:nvPicPr>
        <p:blipFill>
          <a:blip r:embed="rId3"/>
          <a:srcRect t="7616" b="7616"/>
          <a:stretch>
            <a:fillRect/>
          </a:stretch>
        </p:blipFill>
        <p:spPr>
          <a:xfrm>
            <a:off x="0" y="-38100"/>
            <a:ext cx="24382413" cy="13754100"/>
          </a:xfrm>
        </p:spPr>
      </p:pic>
      <p:pic>
        <p:nvPicPr>
          <p:cNvPr id="7" name="Bildobjekt 6">
            <a:extLst>
              <a:ext uri="{FF2B5EF4-FFF2-40B4-BE49-F238E27FC236}">
                <a16:creationId xmlns:a16="http://schemas.microsoft.com/office/drawing/2014/main" id="{65C382E1-7C11-FCB0-D58E-2A130DDA5BDB}"/>
              </a:ext>
            </a:extLst>
          </p:cNvPr>
          <p:cNvPicPr>
            <a:picLocks noChangeAspect="1"/>
          </p:cNvPicPr>
          <p:nvPr/>
        </p:nvPicPr>
        <p:blipFill>
          <a:blip r:embed="rId4"/>
          <a:srcRect/>
          <a:stretch/>
        </p:blipFill>
        <p:spPr>
          <a:xfrm>
            <a:off x="19154274" y="10746564"/>
            <a:ext cx="5516897" cy="3898521"/>
          </a:xfrm>
          <a:prstGeom prst="rect">
            <a:avLst/>
          </a:prstGeom>
        </p:spPr>
      </p:pic>
      <p:sp>
        <p:nvSpPr>
          <p:cNvPr id="2" name="Rectangle 15">
            <a:extLst>
              <a:ext uri="{FF2B5EF4-FFF2-40B4-BE49-F238E27FC236}">
                <a16:creationId xmlns:a16="http://schemas.microsoft.com/office/drawing/2014/main" id="{0C0AE20D-08CE-220D-0E93-E55F6E5EDFCA}"/>
              </a:ext>
            </a:extLst>
          </p:cNvPr>
          <p:cNvSpPr/>
          <p:nvPr/>
        </p:nvSpPr>
        <p:spPr>
          <a:xfrm>
            <a:off x="0" y="0"/>
            <a:ext cx="12565550" cy="137160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 Placeholder 6">
            <a:extLst>
              <a:ext uri="{FF2B5EF4-FFF2-40B4-BE49-F238E27FC236}">
                <a16:creationId xmlns:a16="http://schemas.microsoft.com/office/drawing/2014/main" id="{0BE9A774-AD3C-C02A-DFE0-F5441E2C0744}"/>
              </a:ext>
            </a:extLst>
          </p:cNvPr>
          <p:cNvSpPr>
            <a:spLocks noGrp="1"/>
          </p:cNvSpPr>
          <p:nvPr>
            <p:ph type="body" sz="quarter" idx="17"/>
          </p:nvPr>
        </p:nvSpPr>
        <p:spPr>
          <a:xfrm>
            <a:off x="1444448" y="4313768"/>
            <a:ext cx="9676653" cy="8382056"/>
          </a:xfrm>
        </p:spPr>
        <p:txBody>
          <a:bodyPr/>
          <a:lstStyle/>
          <a:p>
            <a:pPr algn="ctr" eaLnBrk="1" hangingPunct="1">
              <a:spcBef>
                <a:spcPct val="0"/>
              </a:spcBef>
              <a:buFontTx/>
              <a:buNone/>
            </a:pPr>
            <a:r>
              <a:rPr lang="sv-FI" altLang="sv-FI" sz="3600" i="1" dirty="0">
                <a:latin typeface="Montserrat" pitchFamily="2" charset="77"/>
              </a:rPr>
              <a:t>”Då svenskarna först kommo till Vasa, seglade de upp till Korsholms vallar, där de anlade en fästning. Hedningarna skulle ha besegrat dem, om de inte skickat efter mera manskap till Sverige. Sedan togode ihop med finnarna. Slaget stod på Laihela ängar mellan Karpmo byi Mustasaari och Laihela. Till slaget hade samlat sig finnar från alla håll, såsom från Laihela, Ilmola och Kyro. </a:t>
            </a:r>
          </a:p>
          <a:p>
            <a:pPr algn="ctr" eaLnBrk="1" hangingPunct="1">
              <a:spcBef>
                <a:spcPct val="0"/>
              </a:spcBef>
              <a:buFontTx/>
              <a:buNone/>
            </a:pPr>
            <a:r>
              <a:rPr lang="sv-FI" altLang="sv-FI" sz="3600" i="1" dirty="0">
                <a:latin typeface="Montserrat" pitchFamily="2" charset="77"/>
              </a:rPr>
              <a:t>De voro nära att vinna, men blevo </a:t>
            </a:r>
          </a:p>
          <a:p>
            <a:pPr algn="ctr" eaLnBrk="1" hangingPunct="1">
              <a:spcBef>
                <a:spcPct val="0"/>
              </a:spcBef>
              <a:buFontTx/>
              <a:buNone/>
            </a:pPr>
            <a:r>
              <a:rPr lang="sv-FI" altLang="sv-FI" sz="3600" i="1" dirty="0">
                <a:latin typeface="Montserrat" pitchFamily="2" charset="77"/>
              </a:rPr>
              <a:t>till slut slagna.”</a:t>
            </a:r>
          </a:p>
          <a:p>
            <a:pPr algn="ctr" eaLnBrk="1" hangingPunct="1">
              <a:spcBef>
                <a:spcPct val="0"/>
              </a:spcBef>
              <a:buFontTx/>
              <a:buNone/>
            </a:pPr>
            <a:endParaRPr lang="sv-FI" altLang="sv-FI" sz="3600" i="1" dirty="0">
              <a:latin typeface="Montserrat" pitchFamily="2" charset="77"/>
            </a:endParaRPr>
          </a:p>
          <a:p>
            <a:pPr algn="ctr" eaLnBrk="1" hangingPunct="1">
              <a:spcBef>
                <a:spcPct val="0"/>
              </a:spcBef>
              <a:buFontTx/>
              <a:buNone/>
            </a:pPr>
            <a:endParaRPr lang="sv-FI" altLang="sv-FI" sz="3600" i="1" dirty="0">
              <a:latin typeface="Montserrat" pitchFamily="2" charset="77"/>
            </a:endParaRPr>
          </a:p>
          <a:p>
            <a:pPr algn="ctr" eaLnBrk="1" hangingPunct="1">
              <a:spcBef>
                <a:spcPct val="0"/>
              </a:spcBef>
              <a:buFontTx/>
              <a:buNone/>
            </a:pPr>
            <a:r>
              <a:rPr lang="sv-FI" altLang="sv-FI" sz="2800" dirty="0">
                <a:latin typeface="Montserrat" pitchFamily="2" charset="77"/>
              </a:rPr>
              <a:t>Ur FSvFDHistoriska sägner, s. 3-4</a:t>
            </a:r>
          </a:p>
        </p:txBody>
      </p:sp>
      <p:sp>
        <p:nvSpPr>
          <p:cNvPr id="6" name="Text Placeholder 3">
            <a:extLst>
              <a:ext uri="{FF2B5EF4-FFF2-40B4-BE49-F238E27FC236}">
                <a16:creationId xmlns:a16="http://schemas.microsoft.com/office/drawing/2014/main" id="{B412BA1A-76FB-E86C-9192-D8C42F1D1254}"/>
              </a:ext>
            </a:extLst>
          </p:cNvPr>
          <p:cNvSpPr>
            <a:spLocks noGrp="1"/>
          </p:cNvSpPr>
          <p:nvPr>
            <p:ph type="body" sz="quarter" idx="12"/>
          </p:nvPr>
        </p:nvSpPr>
        <p:spPr>
          <a:xfrm>
            <a:off x="1" y="1159937"/>
            <a:ext cx="12565550" cy="1955794"/>
          </a:xfrm>
        </p:spPr>
        <p:txBody>
          <a:bodyPr/>
          <a:lstStyle/>
          <a:p>
            <a:pPr algn="ctr"/>
            <a:r>
              <a:rPr lang="en-US" dirty="0">
                <a:latin typeface="DaxPro" panose="020B0504030101020102" pitchFamily="34" charset="0"/>
              </a:rPr>
              <a:t>Campus </a:t>
            </a:r>
            <a:r>
              <a:rPr lang="en-US" dirty="0" err="1">
                <a:latin typeface="DaxPro" panose="020B0504030101020102" pitchFamily="34" charset="0"/>
              </a:rPr>
              <a:t>Kungsgården</a:t>
            </a:r>
            <a:endParaRPr lang="en-US" dirty="0">
              <a:latin typeface="DaxPro" panose="020B0504030101020102" pitchFamily="34" charset="0"/>
            </a:endParaRPr>
          </a:p>
        </p:txBody>
      </p:sp>
    </p:spTree>
    <p:extLst>
      <p:ext uri="{BB962C8B-B14F-4D97-AF65-F5344CB8AC3E}">
        <p14:creationId xmlns:p14="http://schemas.microsoft.com/office/powerpoint/2010/main" val="106564076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F6F4F2"/>
        </a:solidFill>
        <a:effectLst/>
      </p:bgPr>
    </p:bg>
    <p:spTree>
      <p:nvGrpSpPr>
        <p:cNvPr id="1" name=""/>
        <p:cNvGrpSpPr/>
        <p:nvPr/>
      </p:nvGrpSpPr>
      <p:grpSpPr>
        <a:xfrm>
          <a:off x="0" y="0"/>
          <a:ext cx="0" cy="0"/>
          <a:chOff x="0" y="0"/>
          <a:chExt cx="0" cy="0"/>
        </a:xfrm>
      </p:grpSpPr>
      <p:sp>
        <p:nvSpPr>
          <p:cNvPr id="6" name="Text Placeholder 3">
            <a:extLst>
              <a:ext uri="{FF2B5EF4-FFF2-40B4-BE49-F238E27FC236}">
                <a16:creationId xmlns:a16="http://schemas.microsoft.com/office/drawing/2014/main" id="{B412BA1A-76FB-E86C-9192-D8C42F1D1254}"/>
              </a:ext>
            </a:extLst>
          </p:cNvPr>
          <p:cNvSpPr>
            <a:spLocks noGrp="1"/>
          </p:cNvSpPr>
          <p:nvPr>
            <p:ph type="body" sz="quarter" idx="12"/>
          </p:nvPr>
        </p:nvSpPr>
        <p:spPr>
          <a:xfrm>
            <a:off x="10295799" y="1020176"/>
            <a:ext cx="12926029" cy="1955794"/>
          </a:xfrm>
        </p:spPr>
        <p:txBody>
          <a:bodyPr/>
          <a:lstStyle/>
          <a:p>
            <a:r>
              <a:rPr lang="en-US" sz="8000" dirty="0">
                <a:latin typeface="DaxPro" panose="020B0504030101020102" pitchFamily="34" charset="0"/>
              </a:rPr>
              <a:t>Campus </a:t>
            </a:r>
            <a:r>
              <a:rPr lang="en-US" sz="8000" dirty="0" err="1">
                <a:latin typeface="DaxPro" panose="020B0504030101020102" pitchFamily="34" charset="0"/>
              </a:rPr>
              <a:t>Kungsgården</a:t>
            </a:r>
            <a:endParaRPr lang="en-US" sz="8000" dirty="0">
              <a:latin typeface="DaxPro" panose="020B0504030101020102" pitchFamily="34" charset="0"/>
            </a:endParaRPr>
          </a:p>
        </p:txBody>
      </p:sp>
      <p:sp>
        <p:nvSpPr>
          <p:cNvPr id="9" name="Text Placeholder 6">
            <a:extLst>
              <a:ext uri="{FF2B5EF4-FFF2-40B4-BE49-F238E27FC236}">
                <a16:creationId xmlns:a16="http://schemas.microsoft.com/office/drawing/2014/main" id="{0BE9A774-AD3C-C02A-DFE0-F5441E2C0744}"/>
              </a:ext>
            </a:extLst>
          </p:cNvPr>
          <p:cNvSpPr>
            <a:spLocks noGrp="1"/>
          </p:cNvSpPr>
          <p:nvPr>
            <p:ph type="body" sz="quarter" idx="17"/>
          </p:nvPr>
        </p:nvSpPr>
        <p:spPr>
          <a:xfrm>
            <a:off x="10295798" y="3162300"/>
            <a:ext cx="13224602" cy="8958402"/>
          </a:xfrm>
        </p:spPr>
        <p:txBody>
          <a:bodyPr/>
          <a:lstStyle/>
          <a:p>
            <a:pPr marL="571500" indent="-571500" eaLnBrk="1" hangingPunct="1">
              <a:spcBef>
                <a:spcPct val="0"/>
              </a:spcBef>
              <a:buFont typeface="Arial" panose="020B0604020202020204" pitchFamily="34" charset="0"/>
              <a:buChar char="•"/>
            </a:pPr>
            <a:r>
              <a:rPr lang="sv-FI" altLang="sv-FI" sz="2800" dirty="0">
                <a:latin typeface="Montserrat" pitchFamily="2" charset="77"/>
              </a:rPr>
              <a:t>Området har anor som sträcker sig ända till 1300-talet. Det nämns i skrift första gången 1384 och har fungerat som allt från prästbol till fängelse, kungsgård för den svenska kronan och modellfarm för den ryska tsaren och landshövdingsresidens.</a:t>
            </a:r>
          </a:p>
          <a:p>
            <a:pPr eaLnBrk="1" hangingPunct="1">
              <a:spcBef>
                <a:spcPct val="0"/>
              </a:spcBef>
            </a:pPr>
            <a:endParaRPr lang="sv-FI" altLang="sv-FI" sz="2800" dirty="0">
              <a:latin typeface="Montserrat" pitchFamily="2" charset="77"/>
            </a:endParaRPr>
          </a:p>
          <a:p>
            <a:pPr marL="571500" indent="-571500" eaLnBrk="1" hangingPunct="1">
              <a:spcBef>
                <a:spcPct val="0"/>
              </a:spcBef>
              <a:buFont typeface="Arial" panose="020B0604020202020204" pitchFamily="34" charset="0"/>
              <a:buChar char="•"/>
            </a:pPr>
            <a:r>
              <a:rPr lang="sv-FI" altLang="sv-FI" sz="2800" dirty="0">
                <a:latin typeface="Montserrat" pitchFamily="2" charset="77"/>
              </a:rPr>
              <a:t>År 1905 grundades en lantmannaskola på området, som sedan dess fungerat som hem för olika utbildningar (Korsholms skolor, Yrkesakademin i Österbotten).</a:t>
            </a:r>
          </a:p>
          <a:p>
            <a:pPr eaLnBrk="1" hangingPunct="1">
              <a:spcBef>
                <a:spcPct val="0"/>
              </a:spcBef>
            </a:pPr>
            <a:endParaRPr lang="sv-FI" altLang="sv-FI" sz="2800" dirty="0">
              <a:latin typeface="Montserrat" pitchFamily="2" charset="77"/>
            </a:endParaRPr>
          </a:p>
          <a:p>
            <a:pPr marL="571500" indent="-571500" eaLnBrk="1" hangingPunct="1">
              <a:spcBef>
                <a:spcPct val="0"/>
              </a:spcBef>
              <a:buFont typeface="Arial" panose="020B0604020202020204" pitchFamily="34" charset="0"/>
              <a:buChar char="•"/>
            </a:pPr>
            <a:r>
              <a:rPr lang="sv-FI" altLang="sv-FI" sz="2800" dirty="0">
                <a:latin typeface="Montserrat" pitchFamily="2" charset="77"/>
              </a:rPr>
              <a:t>Dagens Campus Kungsgården invigdes 12.5.2014 efter en omfattande renovering av existerande byggnader samt en nybyggnad på drygt 20 000 m2.</a:t>
            </a:r>
          </a:p>
          <a:p>
            <a:pPr eaLnBrk="1" hangingPunct="1">
              <a:spcBef>
                <a:spcPct val="0"/>
              </a:spcBef>
            </a:pPr>
            <a:endParaRPr lang="sv-FI" altLang="sv-FI" sz="2800" dirty="0">
              <a:latin typeface="Montserrat" pitchFamily="2" charset="77"/>
            </a:endParaRPr>
          </a:p>
          <a:p>
            <a:pPr marL="571500" indent="-571500" eaLnBrk="1" hangingPunct="1">
              <a:spcBef>
                <a:spcPct val="0"/>
              </a:spcBef>
              <a:buFont typeface="Arial" panose="020B0604020202020204" pitchFamily="34" charset="0"/>
              <a:buChar char="•"/>
            </a:pPr>
            <a:r>
              <a:rPr lang="sv-FI" altLang="sv-FI" sz="2800" dirty="0">
                <a:latin typeface="Montserrat" pitchFamily="2" charset="77"/>
              </a:rPr>
              <a:t>I Campus Kungsgården finns samkommunens </a:t>
            </a:r>
            <a:r>
              <a:rPr lang="sv-FI" altLang="sv-FI" sz="2800" dirty="0"/>
              <a:t>gemensamma </a:t>
            </a:r>
            <a:r>
              <a:rPr lang="sv-FI" altLang="sv-FI" sz="2800" dirty="0">
                <a:latin typeface="Montserrat" pitchFamily="2" charset="77"/>
              </a:rPr>
              <a:t>förvaltning och ett femtiotal olika utbildningar för unga och vuxna.</a:t>
            </a:r>
          </a:p>
          <a:p>
            <a:pPr eaLnBrk="1" hangingPunct="1">
              <a:spcBef>
                <a:spcPct val="0"/>
              </a:spcBef>
            </a:pPr>
            <a:endParaRPr lang="sv-FI" altLang="sv-FI" sz="2800" dirty="0">
              <a:latin typeface="Montserrat" pitchFamily="2" charset="77"/>
            </a:endParaRPr>
          </a:p>
          <a:p>
            <a:pPr marL="571500" indent="-571500" eaLnBrk="1" hangingPunct="1">
              <a:spcBef>
                <a:spcPct val="0"/>
              </a:spcBef>
              <a:buFont typeface="Arial" panose="020B0604020202020204" pitchFamily="34" charset="0"/>
              <a:buChar char="•"/>
            </a:pPr>
            <a:r>
              <a:rPr lang="sv-FI" altLang="sv-FI" sz="2800" dirty="0">
                <a:latin typeface="Montserrat" pitchFamily="2" charset="77"/>
              </a:rPr>
              <a:t>På området finns fortfarande naturbruksutbildningar, som har över 150 år långa traditioner på Kungsgårdsområdet. </a:t>
            </a:r>
          </a:p>
        </p:txBody>
      </p:sp>
      <p:pic>
        <p:nvPicPr>
          <p:cNvPr id="5" name="Platshållare för bild 4" descr="En bild som visar himmel, utomhus, moln, träd&#10;&#10;Automatiskt genererad beskrivning">
            <a:extLst>
              <a:ext uri="{FF2B5EF4-FFF2-40B4-BE49-F238E27FC236}">
                <a16:creationId xmlns:a16="http://schemas.microsoft.com/office/drawing/2014/main" id="{95EF4D3E-A61B-85A7-94C5-94157C2FAA0E}"/>
              </a:ext>
            </a:extLst>
          </p:cNvPr>
          <p:cNvPicPr>
            <a:picLocks noGrp="1" noChangeAspect="1"/>
          </p:cNvPicPr>
          <p:nvPr>
            <p:ph type="pic" sz="quarter" idx="10"/>
          </p:nvPr>
        </p:nvPicPr>
        <p:blipFill>
          <a:blip r:embed="rId3"/>
          <a:srcRect l="26208" r="26208"/>
          <a:stretch>
            <a:fillRect/>
          </a:stretch>
        </p:blipFill>
        <p:spPr>
          <a:xfrm>
            <a:off x="26382" y="-38100"/>
            <a:ext cx="9817100" cy="13754100"/>
          </a:xfrm>
        </p:spPr>
      </p:pic>
      <p:pic>
        <p:nvPicPr>
          <p:cNvPr id="2" name="Bildobjekt 1" descr="En bild som visar logotyp, symbol, Varumärke, Grafik&#10;&#10;Automatiskt genererad beskrivning">
            <a:extLst>
              <a:ext uri="{FF2B5EF4-FFF2-40B4-BE49-F238E27FC236}">
                <a16:creationId xmlns:a16="http://schemas.microsoft.com/office/drawing/2014/main" id="{AFDD110A-EFED-ED77-CD75-9A2568ED7276}"/>
              </a:ext>
            </a:extLst>
          </p:cNvPr>
          <p:cNvPicPr>
            <a:picLocks noChangeAspect="1"/>
          </p:cNvPicPr>
          <p:nvPr/>
        </p:nvPicPr>
        <p:blipFill>
          <a:blip r:embed="rId4"/>
          <a:stretch>
            <a:fillRect/>
          </a:stretch>
        </p:blipFill>
        <p:spPr>
          <a:xfrm>
            <a:off x="20170336" y="12288648"/>
            <a:ext cx="3528648" cy="823351"/>
          </a:xfrm>
          <a:prstGeom prst="rect">
            <a:avLst/>
          </a:prstGeom>
        </p:spPr>
      </p:pic>
    </p:spTree>
    <p:extLst>
      <p:ext uri="{BB962C8B-B14F-4D97-AF65-F5344CB8AC3E}">
        <p14:creationId xmlns:p14="http://schemas.microsoft.com/office/powerpoint/2010/main" val="150502722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F6F4F2"/>
        </a:solidFill>
        <a:effectLst/>
      </p:bgPr>
    </p:bg>
    <p:spTree>
      <p:nvGrpSpPr>
        <p:cNvPr id="1" name=""/>
        <p:cNvGrpSpPr/>
        <p:nvPr/>
      </p:nvGrpSpPr>
      <p:grpSpPr>
        <a:xfrm>
          <a:off x="0" y="0"/>
          <a:ext cx="0" cy="0"/>
          <a:chOff x="0" y="0"/>
          <a:chExt cx="0" cy="0"/>
        </a:xfrm>
      </p:grpSpPr>
      <p:pic>
        <p:nvPicPr>
          <p:cNvPr id="18" name="Platshållare för bild 17">
            <a:extLst>
              <a:ext uri="{FF2B5EF4-FFF2-40B4-BE49-F238E27FC236}">
                <a16:creationId xmlns:a16="http://schemas.microsoft.com/office/drawing/2014/main" id="{54BC60AA-AF94-A112-46EF-2646F6DF79AC}"/>
              </a:ext>
            </a:extLst>
          </p:cNvPr>
          <p:cNvPicPr>
            <a:picLocks noGrp="1" noChangeAspect="1"/>
          </p:cNvPicPr>
          <p:nvPr>
            <p:ph type="pic" sz="quarter" idx="10"/>
          </p:nvPr>
        </p:nvPicPr>
        <p:blipFill>
          <a:blip r:embed="rId3"/>
          <a:srcRect l="142" r="142"/>
          <a:stretch/>
        </p:blipFill>
        <p:spPr>
          <a:xfrm>
            <a:off x="0" y="-38100"/>
            <a:ext cx="24382413" cy="13754100"/>
          </a:xfrm>
        </p:spPr>
      </p:pic>
      <p:sp>
        <p:nvSpPr>
          <p:cNvPr id="3" name="Rectangle 15">
            <a:extLst>
              <a:ext uri="{FF2B5EF4-FFF2-40B4-BE49-F238E27FC236}">
                <a16:creationId xmlns:a16="http://schemas.microsoft.com/office/drawing/2014/main" id="{8BE41402-ECC0-41C2-F315-C1323FE41048}"/>
              </a:ext>
            </a:extLst>
          </p:cNvPr>
          <p:cNvSpPr/>
          <p:nvPr/>
        </p:nvSpPr>
        <p:spPr>
          <a:xfrm>
            <a:off x="0" y="-35170"/>
            <a:ext cx="12565550" cy="13751169"/>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 Placeholder 6">
            <a:extLst>
              <a:ext uri="{FF2B5EF4-FFF2-40B4-BE49-F238E27FC236}">
                <a16:creationId xmlns:a16="http://schemas.microsoft.com/office/drawing/2014/main" id="{0BE9A774-AD3C-C02A-DFE0-F5441E2C0744}"/>
              </a:ext>
            </a:extLst>
          </p:cNvPr>
          <p:cNvSpPr>
            <a:spLocks noGrp="1"/>
          </p:cNvSpPr>
          <p:nvPr>
            <p:ph type="body" sz="quarter" idx="17"/>
          </p:nvPr>
        </p:nvSpPr>
        <p:spPr>
          <a:xfrm>
            <a:off x="1942024" y="6005712"/>
            <a:ext cx="8970271" cy="3898522"/>
          </a:xfrm>
        </p:spPr>
        <p:txBody>
          <a:bodyPr/>
          <a:lstStyle/>
          <a:p>
            <a:pPr algn="ctr">
              <a:spcBef>
                <a:spcPct val="0"/>
              </a:spcBef>
            </a:pPr>
            <a:r>
              <a:rPr lang="sv-FI" sz="3600" b="0" i="1" u="none" strike="noStrike" dirty="0">
                <a:solidFill>
                  <a:srgbClr val="212121"/>
                </a:solidFill>
                <a:effectLst/>
              </a:rPr>
              <a:t>Campus Mosedal ligger i direkt anslutning till skolcentrum i Närpes. Här finns bl.a. vår utbildning i logistik, som är den största i sitt slag i Svenskfinland.</a:t>
            </a:r>
            <a:endParaRPr lang="sv-FI" altLang="sv-FI" sz="3600" i="1" dirty="0"/>
          </a:p>
        </p:txBody>
      </p:sp>
      <p:sp>
        <p:nvSpPr>
          <p:cNvPr id="6" name="Text Placeholder 3">
            <a:extLst>
              <a:ext uri="{FF2B5EF4-FFF2-40B4-BE49-F238E27FC236}">
                <a16:creationId xmlns:a16="http://schemas.microsoft.com/office/drawing/2014/main" id="{B412BA1A-76FB-E86C-9192-D8C42F1D1254}"/>
              </a:ext>
            </a:extLst>
          </p:cNvPr>
          <p:cNvSpPr>
            <a:spLocks noGrp="1"/>
          </p:cNvSpPr>
          <p:nvPr>
            <p:ph type="body" sz="quarter" idx="12"/>
          </p:nvPr>
        </p:nvSpPr>
        <p:spPr>
          <a:xfrm>
            <a:off x="144379" y="3167555"/>
            <a:ext cx="12565562" cy="1955794"/>
          </a:xfrm>
        </p:spPr>
        <p:txBody>
          <a:bodyPr/>
          <a:lstStyle/>
          <a:p>
            <a:pPr algn="ctr"/>
            <a:r>
              <a:rPr lang="en-US" dirty="0">
                <a:latin typeface="DaxPro" panose="020B0504030101020102" pitchFamily="34" charset="0"/>
              </a:rPr>
              <a:t>Campus </a:t>
            </a:r>
            <a:r>
              <a:rPr lang="en-US" dirty="0" err="1">
                <a:latin typeface="DaxPro" panose="020B0504030101020102" pitchFamily="34" charset="0"/>
              </a:rPr>
              <a:t>Mosedal</a:t>
            </a:r>
            <a:endParaRPr lang="en-US" dirty="0">
              <a:latin typeface="DaxPro" panose="020B0504030101020102" pitchFamily="34" charset="0"/>
            </a:endParaRPr>
          </a:p>
        </p:txBody>
      </p:sp>
      <p:pic>
        <p:nvPicPr>
          <p:cNvPr id="4" name="Bildobjekt 3" descr="En bild som visar logotyp, symbol, Varumärke, Grafik&#10;&#10;Automatiskt genererad beskrivning">
            <a:extLst>
              <a:ext uri="{FF2B5EF4-FFF2-40B4-BE49-F238E27FC236}">
                <a16:creationId xmlns:a16="http://schemas.microsoft.com/office/drawing/2014/main" id="{3298024C-1C91-C4CE-65B9-33089EBBBBBB}"/>
              </a:ext>
            </a:extLst>
          </p:cNvPr>
          <p:cNvPicPr>
            <a:picLocks noChangeAspect="1"/>
          </p:cNvPicPr>
          <p:nvPr/>
        </p:nvPicPr>
        <p:blipFill>
          <a:blip r:embed="rId4"/>
          <a:stretch>
            <a:fillRect/>
          </a:stretch>
        </p:blipFill>
        <p:spPr>
          <a:xfrm>
            <a:off x="895624" y="12288648"/>
            <a:ext cx="3528648" cy="823351"/>
          </a:xfrm>
          <a:prstGeom prst="rect">
            <a:avLst/>
          </a:prstGeom>
        </p:spPr>
      </p:pic>
    </p:spTree>
    <p:extLst>
      <p:ext uri="{BB962C8B-B14F-4D97-AF65-F5344CB8AC3E}">
        <p14:creationId xmlns:p14="http://schemas.microsoft.com/office/powerpoint/2010/main" val="359708045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F6F4F2"/>
        </a:solidFill>
        <a:effectLst/>
      </p:bgPr>
    </p:bg>
    <p:spTree>
      <p:nvGrpSpPr>
        <p:cNvPr id="1" name=""/>
        <p:cNvGrpSpPr/>
        <p:nvPr/>
      </p:nvGrpSpPr>
      <p:grpSpPr>
        <a:xfrm>
          <a:off x="0" y="0"/>
          <a:ext cx="0" cy="0"/>
          <a:chOff x="0" y="0"/>
          <a:chExt cx="0" cy="0"/>
        </a:xfrm>
      </p:grpSpPr>
      <p:sp>
        <p:nvSpPr>
          <p:cNvPr id="6" name="Text Placeholder 3">
            <a:extLst>
              <a:ext uri="{FF2B5EF4-FFF2-40B4-BE49-F238E27FC236}">
                <a16:creationId xmlns:a16="http://schemas.microsoft.com/office/drawing/2014/main" id="{B412BA1A-76FB-E86C-9192-D8C42F1D1254}"/>
              </a:ext>
            </a:extLst>
          </p:cNvPr>
          <p:cNvSpPr>
            <a:spLocks noGrp="1"/>
          </p:cNvSpPr>
          <p:nvPr>
            <p:ph type="body" sz="quarter" idx="12"/>
          </p:nvPr>
        </p:nvSpPr>
        <p:spPr>
          <a:xfrm>
            <a:off x="9460523" y="1020176"/>
            <a:ext cx="13795255" cy="1955794"/>
          </a:xfrm>
        </p:spPr>
        <p:txBody>
          <a:bodyPr/>
          <a:lstStyle/>
          <a:p>
            <a:r>
              <a:rPr lang="en-US" sz="8000" dirty="0">
                <a:latin typeface="DaxPro" panose="020B0504030101020102" pitchFamily="34" charset="0"/>
              </a:rPr>
              <a:t>Campus </a:t>
            </a:r>
            <a:r>
              <a:rPr lang="en-US" sz="8000" dirty="0" err="1"/>
              <a:t>Mosedal</a:t>
            </a:r>
            <a:endParaRPr lang="en-US" sz="8000" dirty="0">
              <a:latin typeface="DaxPro" panose="020B0504030101020102" pitchFamily="34" charset="0"/>
            </a:endParaRPr>
          </a:p>
        </p:txBody>
      </p:sp>
      <p:sp>
        <p:nvSpPr>
          <p:cNvPr id="9" name="Text Placeholder 6">
            <a:extLst>
              <a:ext uri="{FF2B5EF4-FFF2-40B4-BE49-F238E27FC236}">
                <a16:creationId xmlns:a16="http://schemas.microsoft.com/office/drawing/2014/main" id="{0BE9A774-AD3C-C02A-DFE0-F5441E2C0744}"/>
              </a:ext>
            </a:extLst>
          </p:cNvPr>
          <p:cNvSpPr>
            <a:spLocks noGrp="1"/>
          </p:cNvSpPr>
          <p:nvPr>
            <p:ph type="body" sz="quarter" idx="17"/>
          </p:nvPr>
        </p:nvSpPr>
        <p:spPr>
          <a:xfrm>
            <a:off x="9460523" y="3429000"/>
            <a:ext cx="12192977" cy="8408225"/>
          </a:xfrm>
        </p:spPr>
        <p:txBody>
          <a:bodyPr/>
          <a:lstStyle/>
          <a:p>
            <a:pPr marL="571500" indent="-571500">
              <a:buFont typeface="Arial" panose="020B0604020202020204" pitchFamily="34" charset="0"/>
              <a:buChar char="•"/>
            </a:pPr>
            <a:r>
              <a:rPr lang="sv-FI" sz="2800" dirty="0">
                <a:solidFill>
                  <a:srgbClr val="000000"/>
                </a:solidFill>
                <a:effectLst/>
              </a:rPr>
              <a:t>Skolfastigheten som snart är 40 år gammal omfattar totalt 5791 m2 där den s.k. gamla delen om 4454 m2 är ibruktagen år 1985. Tillbyggnader har skett i olika etapper år 1995 (87 m2), år 1999 (505 m2) och år 2004 (745 m2).</a:t>
            </a:r>
          </a:p>
          <a:p>
            <a:endParaRPr lang="sv-FI" sz="2800" dirty="0">
              <a:solidFill>
                <a:srgbClr val="000000"/>
              </a:solidFill>
              <a:effectLst/>
            </a:endParaRPr>
          </a:p>
          <a:p>
            <a:pPr marL="571500" indent="-571500">
              <a:buFont typeface="Arial" panose="020B0604020202020204" pitchFamily="34" charset="0"/>
              <a:buChar char="•"/>
            </a:pPr>
            <a:r>
              <a:rPr lang="sv-FI" sz="2800" dirty="0">
                <a:solidFill>
                  <a:srgbClr val="000000"/>
                </a:solidFill>
              </a:rPr>
              <a:t>Planering av grundförbättring av fastigheten har inletts under år 2022.</a:t>
            </a:r>
          </a:p>
          <a:p>
            <a:endParaRPr lang="sv-FI" sz="2800" dirty="0">
              <a:solidFill>
                <a:srgbClr val="000000"/>
              </a:solidFill>
            </a:endParaRPr>
          </a:p>
          <a:p>
            <a:pPr marL="571500" indent="-571500">
              <a:buFont typeface="Arial" panose="020B0604020202020204" pitchFamily="34" charset="0"/>
              <a:buChar char="•"/>
            </a:pPr>
            <a:r>
              <a:rPr lang="sv-FI" sz="2800" dirty="0">
                <a:solidFill>
                  <a:srgbClr val="000000"/>
                </a:solidFill>
                <a:effectLst/>
              </a:rPr>
              <a:t>Personalen på campus har varit delaktiga i att ta fram en vision för Campus Mosedal under ledning av arkitekten Laaja arkitekter.</a:t>
            </a:r>
          </a:p>
          <a:p>
            <a:endParaRPr lang="sv-FI" sz="2800" dirty="0">
              <a:solidFill>
                <a:srgbClr val="000000"/>
              </a:solidFill>
              <a:effectLst/>
            </a:endParaRPr>
          </a:p>
          <a:p>
            <a:pPr marL="571500" indent="-571500">
              <a:buFont typeface="Arial" panose="020B0604020202020204" pitchFamily="34" charset="0"/>
              <a:buChar char="•"/>
            </a:pPr>
            <a:r>
              <a:rPr lang="sv-FI" sz="2800" dirty="0">
                <a:solidFill>
                  <a:srgbClr val="000000"/>
                </a:solidFill>
                <a:effectLst/>
              </a:rPr>
              <a:t>År 2025 reserveras 600 000 euro för grundförbättring av skolfastigheten Campus Mosedal.</a:t>
            </a:r>
            <a:endParaRPr lang="sv-FI" altLang="sv-FI" sz="2800" dirty="0"/>
          </a:p>
          <a:p>
            <a:pPr>
              <a:spcBef>
                <a:spcPct val="0"/>
              </a:spcBef>
            </a:pPr>
            <a:endParaRPr lang="sv-FI" altLang="sv-FI" sz="2800" dirty="0"/>
          </a:p>
        </p:txBody>
      </p:sp>
      <p:pic>
        <p:nvPicPr>
          <p:cNvPr id="5" name="Platshållare för bild 4">
            <a:extLst>
              <a:ext uri="{FF2B5EF4-FFF2-40B4-BE49-F238E27FC236}">
                <a16:creationId xmlns:a16="http://schemas.microsoft.com/office/drawing/2014/main" id="{95EF4D3E-A61B-85A7-94C5-94157C2FAA0E}"/>
              </a:ext>
            </a:extLst>
          </p:cNvPr>
          <p:cNvPicPr>
            <a:picLocks noGrp="1" noChangeAspect="1"/>
          </p:cNvPicPr>
          <p:nvPr>
            <p:ph type="pic" sz="quarter" idx="10"/>
          </p:nvPr>
        </p:nvPicPr>
        <p:blipFill rotWithShape="1">
          <a:blip r:embed="rId3"/>
          <a:srcRect t="3247" r="12230" b="3247"/>
          <a:stretch/>
        </p:blipFill>
        <p:spPr>
          <a:xfrm>
            <a:off x="0" y="-38100"/>
            <a:ext cx="8616462" cy="13754100"/>
          </a:xfrm>
        </p:spPr>
      </p:pic>
      <p:pic>
        <p:nvPicPr>
          <p:cNvPr id="2" name="Bildobjekt 1" descr="En bild som visar logotyp, symbol, Varumärke, Grafik&#10;&#10;Automatiskt genererad beskrivning">
            <a:extLst>
              <a:ext uri="{FF2B5EF4-FFF2-40B4-BE49-F238E27FC236}">
                <a16:creationId xmlns:a16="http://schemas.microsoft.com/office/drawing/2014/main" id="{968B7623-34F7-6439-E73C-C5857EBEFBEB}"/>
              </a:ext>
            </a:extLst>
          </p:cNvPr>
          <p:cNvPicPr>
            <a:picLocks noChangeAspect="1"/>
          </p:cNvPicPr>
          <p:nvPr/>
        </p:nvPicPr>
        <p:blipFill>
          <a:blip r:embed="rId4"/>
          <a:stretch>
            <a:fillRect/>
          </a:stretch>
        </p:blipFill>
        <p:spPr>
          <a:xfrm>
            <a:off x="20063457" y="12398664"/>
            <a:ext cx="3810000" cy="889000"/>
          </a:xfrm>
          <a:prstGeom prst="rect">
            <a:avLst/>
          </a:prstGeom>
        </p:spPr>
      </p:pic>
    </p:spTree>
    <p:extLst>
      <p:ext uri="{BB962C8B-B14F-4D97-AF65-F5344CB8AC3E}">
        <p14:creationId xmlns:p14="http://schemas.microsoft.com/office/powerpoint/2010/main" val="303599358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latshållare för bild 10">
            <a:extLst>
              <a:ext uri="{FF2B5EF4-FFF2-40B4-BE49-F238E27FC236}">
                <a16:creationId xmlns:a16="http://schemas.microsoft.com/office/drawing/2014/main" id="{08AA3FE1-4EA1-20AD-F02C-6AD10D453455}"/>
              </a:ext>
            </a:extLst>
          </p:cNvPr>
          <p:cNvPicPr>
            <a:picLocks noGrp="1" noChangeAspect="1"/>
          </p:cNvPicPr>
          <p:nvPr>
            <p:ph type="pic" sz="quarter" idx="10"/>
          </p:nvPr>
        </p:nvPicPr>
        <p:blipFill>
          <a:blip r:embed="rId2"/>
          <a:srcRect l="148" r="148"/>
          <a:stretch/>
        </p:blipFill>
        <p:spPr/>
      </p:pic>
      <p:pic>
        <p:nvPicPr>
          <p:cNvPr id="3" name="Bildobjekt 2">
            <a:extLst>
              <a:ext uri="{FF2B5EF4-FFF2-40B4-BE49-F238E27FC236}">
                <a16:creationId xmlns:a16="http://schemas.microsoft.com/office/drawing/2014/main" id="{A032F1CC-E16B-6E72-F121-CF5601BB7285}"/>
              </a:ext>
            </a:extLst>
          </p:cNvPr>
          <p:cNvPicPr>
            <a:picLocks noChangeAspect="1"/>
          </p:cNvPicPr>
          <p:nvPr/>
        </p:nvPicPr>
        <p:blipFill>
          <a:blip r:embed="rId3"/>
          <a:srcRect/>
          <a:stretch/>
        </p:blipFill>
        <p:spPr>
          <a:xfrm>
            <a:off x="19154274" y="10746564"/>
            <a:ext cx="5516897" cy="3898521"/>
          </a:xfrm>
          <a:prstGeom prst="rect">
            <a:avLst/>
          </a:prstGeom>
        </p:spPr>
      </p:pic>
      <p:sp>
        <p:nvSpPr>
          <p:cNvPr id="4" name="Rectangle 15">
            <a:extLst>
              <a:ext uri="{FF2B5EF4-FFF2-40B4-BE49-F238E27FC236}">
                <a16:creationId xmlns:a16="http://schemas.microsoft.com/office/drawing/2014/main" id="{D46C4EA3-D5E7-217D-CF31-6892D55BFE6D}"/>
              </a:ext>
            </a:extLst>
          </p:cNvPr>
          <p:cNvSpPr/>
          <p:nvPr/>
        </p:nvSpPr>
        <p:spPr>
          <a:xfrm>
            <a:off x="11816859" y="-35170"/>
            <a:ext cx="12565550" cy="13751169"/>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 Placeholder 6">
            <a:extLst>
              <a:ext uri="{FF2B5EF4-FFF2-40B4-BE49-F238E27FC236}">
                <a16:creationId xmlns:a16="http://schemas.microsoft.com/office/drawing/2014/main" id="{ED665B33-F3F6-7347-9A96-BCE9B0451C1C}"/>
              </a:ext>
            </a:extLst>
          </p:cNvPr>
          <p:cNvSpPr>
            <a:spLocks noGrp="1"/>
          </p:cNvSpPr>
          <p:nvPr>
            <p:ph type="body" sz="quarter" idx="17"/>
          </p:nvPr>
        </p:nvSpPr>
        <p:spPr>
          <a:xfrm>
            <a:off x="12801599" y="4364415"/>
            <a:ext cx="10832124" cy="5957931"/>
          </a:xfrm>
        </p:spPr>
        <p:txBody>
          <a:bodyPr/>
          <a:lstStyle/>
          <a:p>
            <a:pPr algn="ctr"/>
            <a:r>
              <a:rPr lang="sv-FI" altLang="sv-FI" sz="5400" dirty="0">
                <a:latin typeface="DaxPro" panose="020B0504030101020102" pitchFamily="34" charset="0"/>
              </a:rPr>
              <a:t>Söfuk är den naturliga organisationen för gemensamma funktioner för den svenskspråkiga befolkningen i Österbotten och har  </a:t>
            </a:r>
          </a:p>
          <a:p>
            <a:pPr algn="ctr"/>
            <a:r>
              <a:rPr lang="sv-FI" altLang="sv-FI" sz="5400" dirty="0">
                <a:latin typeface="DaxPro" panose="020B0504030101020102" pitchFamily="34" charset="0"/>
              </a:rPr>
              <a:t>i den egenskapen beredskap att förnya och utvidga verksamheten.</a:t>
            </a:r>
          </a:p>
        </p:txBody>
      </p:sp>
    </p:spTree>
    <p:extLst>
      <p:ext uri="{BB962C8B-B14F-4D97-AF65-F5344CB8AC3E}">
        <p14:creationId xmlns:p14="http://schemas.microsoft.com/office/powerpoint/2010/main" val="90378283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latshållare för bild 20">
            <a:extLst>
              <a:ext uri="{FF2B5EF4-FFF2-40B4-BE49-F238E27FC236}">
                <a16:creationId xmlns:a16="http://schemas.microsoft.com/office/drawing/2014/main" id="{9BE8D058-290D-EA43-4D38-BBA632A13BED}"/>
              </a:ext>
            </a:extLst>
          </p:cNvPr>
          <p:cNvPicPr>
            <a:picLocks noGrp="1" noChangeAspect="1"/>
          </p:cNvPicPr>
          <p:nvPr>
            <p:ph type="pic" sz="quarter" idx="10"/>
          </p:nvPr>
        </p:nvPicPr>
        <p:blipFill>
          <a:blip r:embed="rId3"/>
          <a:srcRect t="7852" b="7852"/>
          <a:stretch/>
        </p:blipFill>
        <p:spPr>
          <a:xfrm>
            <a:off x="0" y="0"/>
            <a:ext cx="24382413" cy="13716000"/>
          </a:xfrm>
        </p:spPr>
      </p:pic>
      <p:sp>
        <p:nvSpPr>
          <p:cNvPr id="8" name="Rectangle 15">
            <a:extLst>
              <a:ext uri="{FF2B5EF4-FFF2-40B4-BE49-F238E27FC236}">
                <a16:creationId xmlns:a16="http://schemas.microsoft.com/office/drawing/2014/main" id="{D47FA223-C02D-B33A-C056-BB7913F778C4}"/>
              </a:ext>
            </a:extLst>
          </p:cNvPr>
          <p:cNvSpPr/>
          <p:nvPr/>
        </p:nvSpPr>
        <p:spPr>
          <a:xfrm>
            <a:off x="-3" y="3055086"/>
            <a:ext cx="24382413" cy="10660914"/>
          </a:xfrm>
          <a:prstGeom prst="rect">
            <a:avLst/>
          </a:prstGeom>
          <a:gradFill flip="none" rotWithShape="1">
            <a:gsLst>
              <a:gs pos="0">
                <a:srgbClr val="681126"/>
              </a:gs>
              <a:gs pos="21000">
                <a:srgbClr val="681126"/>
              </a:gs>
              <a:gs pos="68000">
                <a:srgbClr val="B9233C">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 Placeholder 8">
            <a:extLst>
              <a:ext uri="{FF2B5EF4-FFF2-40B4-BE49-F238E27FC236}">
                <a16:creationId xmlns:a16="http://schemas.microsoft.com/office/drawing/2014/main" id="{F0929217-D67B-E84A-9FA0-75AB998FC774}"/>
              </a:ext>
            </a:extLst>
          </p:cNvPr>
          <p:cNvSpPr>
            <a:spLocks noGrp="1"/>
          </p:cNvSpPr>
          <p:nvPr>
            <p:ph type="body" sz="quarter" idx="11"/>
          </p:nvPr>
        </p:nvSpPr>
        <p:spPr>
          <a:xfrm>
            <a:off x="5766117" y="6302785"/>
            <a:ext cx="12850175" cy="1972187"/>
          </a:xfrm>
        </p:spPr>
        <p:txBody>
          <a:bodyPr/>
          <a:lstStyle/>
          <a:p>
            <a:pPr algn="ctr"/>
            <a:r>
              <a:rPr lang="en-US" dirty="0">
                <a:solidFill>
                  <a:schemeClr val="bg1"/>
                </a:solidFill>
                <a:latin typeface="DaxPro" panose="020B0504030101020102" pitchFamily="34" charset="0"/>
              </a:rPr>
              <a:t>Tack!</a:t>
            </a:r>
          </a:p>
        </p:txBody>
      </p:sp>
      <p:sp>
        <p:nvSpPr>
          <p:cNvPr id="2" name="Platshållare för text 4">
            <a:extLst>
              <a:ext uri="{FF2B5EF4-FFF2-40B4-BE49-F238E27FC236}">
                <a16:creationId xmlns:a16="http://schemas.microsoft.com/office/drawing/2014/main" id="{175B9A1C-B250-D640-31AC-E51E55944A51}"/>
              </a:ext>
            </a:extLst>
          </p:cNvPr>
          <p:cNvSpPr txBox="1">
            <a:spLocks/>
          </p:cNvSpPr>
          <p:nvPr/>
        </p:nvSpPr>
        <p:spPr>
          <a:xfrm>
            <a:off x="0" y="12639328"/>
            <a:ext cx="24382413" cy="509721"/>
          </a:xfrm>
          <a:prstGeom prst="rect">
            <a:avLst/>
          </a:prstGeom>
        </p:spPr>
        <p:txBody>
          <a:bodyPr/>
          <a:lstStyle>
            <a:lvl1pPr marL="457177" indent="-457177" algn="l" defTabSz="1828709"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531" indent="-457177" algn="l" defTabSz="182870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886" indent="-457177" algn="l" defTabSz="182870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240"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594"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949"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303"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657"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011"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0" indent="0" algn="ctr">
              <a:buFont typeface="Arial" panose="020B0604020202020204" pitchFamily="34" charset="0"/>
              <a:buNone/>
            </a:pPr>
            <a:r>
              <a:rPr lang="sv-FI" sz="2400">
                <a:solidFill>
                  <a:schemeClr val="bg1"/>
                </a:solidFill>
                <a:latin typeface="Montserrat" pitchFamily="2" charset="77"/>
              </a:rPr>
              <a:t>www.sofuk.fi</a:t>
            </a:r>
            <a:endParaRPr lang="sv-FI" sz="2400" dirty="0">
              <a:solidFill>
                <a:schemeClr val="bg1"/>
              </a:solidFill>
              <a:latin typeface="Montserrat" pitchFamily="2" charset="77"/>
            </a:endParaRPr>
          </a:p>
        </p:txBody>
      </p:sp>
      <p:pic>
        <p:nvPicPr>
          <p:cNvPr id="3" name="Bildobjekt 2" descr="En bild som visar text, Teckensnitt, Grafik, grafisk design&#10;&#10;Automatiskt genererad beskrivning">
            <a:extLst>
              <a:ext uri="{FF2B5EF4-FFF2-40B4-BE49-F238E27FC236}">
                <a16:creationId xmlns:a16="http://schemas.microsoft.com/office/drawing/2014/main" id="{A6C63345-DCD8-3B26-C86E-FDFCB2EADB1A}"/>
              </a:ext>
            </a:extLst>
          </p:cNvPr>
          <p:cNvPicPr>
            <a:picLocks noChangeAspect="1"/>
          </p:cNvPicPr>
          <p:nvPr/>
        </p:nvPicPr>
        <p:blipFill>
          <a:blip r:embed="rId4"/>
          <a:stretch>
            <a:fillRect/>
          </a:stretch>
        </p:blipFill>
        <p:spPr>
          <a:xfrm>
            <a:off x="14922518" y="10102674"/>
            <a:ext cx="1747632" cy="1361097"/>
          </a:xfrm>
          <a:prstGeom prst="rect">
            <a:avLst/>
          </a:prstGeom>
        </p:spPr>
      </p:pic>
      <p:pic>
        <p:nvPicPr>
          <p:cNvPr id="4" name="Bildobjekt 3">
            <a:extLst>
              <a:ext uri="{FF2B5EF4-FFF2-40B4-BE49-F238E27FC236}">
                <a16:creationId xmlns:a16="http://schemas.microsoft.com/office/drawing/2014/main" id="{038FBAB9-DAB7-8E96-D3EC-71E2071F762E}"/>
              </a:ext>
            </a:extLst>
          </p:cNvPr>
          <p:cNvPicPr>
            <a:picLocks noChangeAspect="1"/>
          </p:cNvPicPr>
          <p:nvPr/>
        </p:nvPicPr>
        <p:blipFill>
          <a:blip r:embed="rId5"/>
          <a:stretch>
            <a:fillRect/>
          </a:stretch>
        </p:blipFill>
        <p:spPr>
          <a:xfrm>
            <a:off x="2628112" y="8408686"/>
            <a:ext cx="7573593" cy="5351885"/>
          </a:xfrm>
          <a:prstGeom prst="rect">
            <a:avLst/>
          </a:prstGeom>
        </p:spPr>
      </p:pic>
      <p:pic>
        <p:nvPicPr>
          <p:cNvPr id="5" name="Bildobjekt 4" descr="En bild som visar Teckensnitt, text, Grafik, grafisk design&#10;&#10;Automatiskt genererad beskrivning">
            <a:extLst>
              <a:ext uri="{FF2B5EF4-FFF2-40B4-BE49-F238E27FC236}">
                <a16:creationId xmlns:a16="http://schemas.microsoft.com/office/drawing/2014/main" id="{BC29D6C9-AD4F-302F-6454-EE0A3082E4D3}"/>
              </a:ext>
            </a:extLst>
          </p:cNvPr>
          <p:cNvPicPr>
            <a:picLocks noChangeAspect="1"/>
          </p:cNvPicPr>
          <p:nvPr/>
        </p:nvPicPr>
        <p:blipFill>
          <a:blip r:embed="rId6"/>
          <a:stretch>
            <a:fillRect/>
          </a:stretch>
        </p:blipFill>
        <p:spPr>
          <a:xfrm>
            <a:off x="10072571" y="9806765"/>
            <a:ext cx="3922785" cy="2775335"/>
          </a:xfrm>
          <a:prstGeom prst="rect">
            <a:avLst/>
          </a:prstGeom>
        </p:spPr>
      </p:pic>
      <p:pic>
        <p:nvPicPr>
          <p:cNvPr id="6" name="Bildobjekt 5" descr="En bild som visar Teckensnitt, Grafik, grafisk design, text&#10;&#10;Automatiskt genererad beskrivning">
            <a:extLst>
              <a:ext uri="{FF2B5EF4-FFF2-40B4-BE49-F238E27FC236}">
                <a16:creationId xmlns:a16="http://schemas.microsoft.com/office/drawing/2014/main" id="{23D2E71C-2D8D-A02C-9C2E-74D8A1EDF27B}"/>
              </a:ext>
            </a:extLst>
          </p:cNvPr>
          <p:cNvPicPr>
            <a:picLocks noChangeAspect="1"/>
          </p:cNvPicPr>
          <p:nvPr/>
        </p:nvPicPr>
        <p:blipFill>
          <a:blip r:embed="rId7"/>
          <a:stretch>
            <a:fillRect/>
          </a:stretch>
        </p:blipFill>
        <p:spPr>
          <a:xfrm>
            <a:off x="17917020" y="10043306"/>
            <a:ext cx="1959147" cy="1479831"/>
          </a:xfrm>
          <a:prstGeom prst="rect">
            <a:avLst/>
          </a:prstGeom>
        </p:spPr>
      </p:pic>
    </p:spTree>
    <p:extLst>
      <p:ext uri="{BB962C8B-B14F-4D97-AF65-F5344CB8AC3E}">
        <p14:creationId xmlns:p14="http://schemas.microsoft.com/office/powerpoint/2010/main" val="28607498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latshållare för bild 12" descr="En bild som visar gräs, himmel, växt, utomhus&#10;&#10;Automatiskt genererad beskrivning">
            <a:extLst>
              <a:ext uri="{FF2B5EF4-FFF2-40B4-BE49-F238E27FC236}">
                <a16:creationId xmlns:a16="http://schemas.microsoft.com/office/drawing/2014/main" id="{05B667C5-0D9F-7578-B469-83650D74C4DD}"/>
              </a:ext>
            </a:extLst>
          </p:cNvPr>
          <p:cNvPicPr>
            <a:picLocks noGrp="1" noChangeAspect="1"/>
          </p:cNvPicPr>
          <p:nvPr>
            <p:ph type="pic" sz="quarter" idx="10"/>
          </p:nvPr>
        </p:nvPicPr>
        <p:blipFill>
          <a:blip r:embed="rId2"/>
          <a:srcRect t="7733" b="7733"/>
          <a:stretch>
            <a:fillRect/>
          </a:stretch>
        </p:blipFill>
        <p:spPr/>
      </p:pic>
      <p:sp>
        <p:nvSpPr>
          <p:cNvPr id="15" name="Rectangle 15">
            <a:extLst>
              <a:ext uri="{FF2B5EF4-FFF2-40B4-BE49-F238E27FC236}">
                <a16:creationId xmlns:a16="http://schemas.microsoft.com/office/drawing/2014/main" id="{0BD03E7C-B557-7DF4-2660-9E9F2E7200BE}"/>
              </a:ext>
            </a:extLst>
          </p:cNvPr>
          <p:cNvSpPr/>
          <p:nvPr/>
        </p:nvSpPr>
        <p:spPr>
          <a:xfrm>
            <a:off x="0" y="0"/>
            <a:ext cx="24382413" cy="13716000"/>
          </a:xfrm>
          <a:prstGeom prst="rect">
            <a:avLst/>
          </a:prstGeom>
          <a:solidFill>
            <a:srgbClr val="002532">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Bildobjekt 1">
            <a:extLst>
              <a:ext uri="{FF2B5EF4-FFF2-40B4-BE49-F238E27FC236}">
                <a16:creationId xmlns:a16="http://schemas.microsoft.com/office/drawing/2014/main" id="{18351010-F99C-94B0-07FE-2771C0127046}"/>
              </a:ext>
            </a:extLst>
          </p:cNvPr>
          <p:cNvPicPr>
            <a:picLocks noChangeAspect="1"/>
          </p:cNvPicPr>
          <p:nvPr/>
        </p:nvPicPr>
        <p:blipFill>
          <a:blip r:embed="rId3"/>
          <a:srcRect/>
          <a:stretch/>
        </p:blipFill>
        <p:spPr>
          <a:xfrm>
            <a:off x="19154274" y="10746564"/>
            <a:ext cx="5516897" cy="3898521"/>
          </a:xfrm>
          <a:prstGeom prst="rect">
            <a:avLst/>
          </a:prstGeom>
        </p:spPr>
      </p:pic>
      <p:sp>
        <p:nvSpPr>
          <p:cNvPr id="6" name="Text Placeholder 2">
            <a:extLst>
              <a:ext uri="{FF2B5EF4-FFF2-40B4-BE49-F238E27FC236}">
                <a16:creationId xmlns:a16="http://schemas.microsoft.com/office/drawing/2014/main" id="{8729B530-DB9F-D935-57AF-3F3F626F8286}"/>
              </a:ext>
            </a:extLst>
          </p:cNvPr>
          <p:cNvSpPr txBox="1">
            <a:spLocks/>
          </p:cNvSpPr>
          <p:nvPr/>
        </p:nvSpPr>
        <p:spPr>
          <a:xfrm>
            <a:off x="-2" y="4247071"/>
            <a:ext cx="24382415" cy="4007011"/>
          </a:xfrm>
          <a:prstGeom prst="rect">
            <a:avLst/>
          </a:prstGeom>
        </p:spPr>
        <p:txBody>
          <a:bodyPr/>
          <a:lstStyle>
            <a:lvl1pPr marL="0" indent="0" algn="ctr" defTabSz="1828709" rtl="0" eaLnBrk="1" latinLnBrk="0" hangingPunct="1">
              <a:lnSpc>
                <a:spcPct val="90000"/>
              </a:lnSpc>
              <a:spcBef>
                <a:spcPts val="0"/>
              </a:spcBef>
              <a:buFont typeface="Arial" panose="020B0604020202020204" pitchFamily="34" charset="0"/>
              <a:buNone/>
              <a:defRPr sz="10000" b="1" kern="1200" spc="-150">
                <a:solidFill>
                  <a:schemeClr val="tx1"/>
                </a:solidFill>
                <a:latin typeface="DaxPro" panose="020B0504030101020102" pitchFamily="34" charset="0"/>
                <a:ea typeface="+mn-ea"/>
                <a:cs typeface="+mn-cs"/>
              </a:defRPr>
            </a:lvl1pPr>
            <a:lvl2pPr marL="1371531" indent="-457177" algn="l" defTabSz="182870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886" indent="-457177" algn="l" defTabSz="182870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240"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594"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949"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303"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657"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011"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50000"/>
              </a:lnSpc>
            </a:pPr>
            <a:r>
              <a:rPr lang="en-US" spc="0" dirty="0" err="1">
                <a:solidFill>
                  <a:srgbClr val="F6F4F2"/>
                </a:solidFill>
              </a:rPr>
              <a:t>Utbildning</a:t>
            </a:r>
            <a:r>
              <a:rPr lang="en-US" spc="0" dirty="0">
                <a:solidFill>
                  <a:srgbClr val="F6F4F2"/>
                </a:solidFill>
              </a:rPr>
              <a:t> </a:t>
            </a:r>
            <a:r>
              <a:rPr lang="en-US" spc="0" dirty="0" err="1">
                <a:solidFill>
                  <a:srgbClr val="F6F4F2"/>
                </a:solidFill>
              </a:rPr>
              <a:t>och</a:t>
            </a:r>
            <a:r>
              <a:rPr lang="en-US" spc="0" dirty="0">
                <a:solidFill>
                  <a:srgbClr val="F6F4F2"/>
                </a:solidFill>
              </a:rPr>
              <a:t> </a:t>
            </a:r>
          </a:p>
          <a:p>
            <a:pPr>
              <a:lnSpc>
                <a:spcPct val="150000"/>
              </a:lnSpc>
            </a:pPr>
            <a:r>
              <a:rPr lang="en-US" spc="0" dirty="0">
                <a:solidFill>
                  <a:srgbClr val="F6F4F2"/>
                </a:solidFill>
              </a:rPr>
              <a:t>kultur </a:t>
            </a:r>
            <a:r>
              <a:rPr lang="en-US" spc="0" dirty="0" err="1">
                <a:solidFill>
                  <a:srgbClr val="F6F4F2"/>
                </a:solidFill>
              </a:rPr>
              <a:t>i</a:t>
            </a:r>
            <a:r>
              <a:rPr lang="en-US" spc="0" dirty="0">
                <a:solidFill>
                  <a:srgbClr val="F6F4F2"/>
                </a:solidFill>
              </a:rPr>
              <a:t> </a:t>
            </a:r>
            <a:r>
              <a:rPr lang="en-US" spc="0" dirty="0" err="1">
                <a:solidFill>
                  <a:srgbClr val="F6F4F2"/>
                </a:solidFill>
              </a:rPr>
              <a:t>världsklass</a:t>
            </a:r>
            <a:endParaRPr lang="en-US" spc="0" dirty="0">
              <a:solidFill>
                <a:srgbClr val="F6F4F2"/>
              </a:solidFill>
            </a:endParaRPr>
          </a:p>
        </p:txBody>
      </p:sp>
    </p:spTree>
    <p:extLst>
      <p:ext uri="{BB962C8B-B14F-4D97-AF65-F5344CB8AC3E}">
        <p14:creationId xmlns:p14="http://schemas.microsoft.com/office/powerpoint/2010/main" val="20597569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latshållare för bild 16" descr="En bild som visar gräs, himmel, växt, utomhus&#10;&#10;Automatiskt genererad beskrivning">
            <a:extLst>
              <a:ext uri="{FF2B5EF4-FFF2-40B4-BE49-F238E27FC236}">
                <a16:creationId xmlns:a16="http://schemas.microsoft.com/office/drawing/2014/main" id="{1ADDD6BD-3ABA-E4E2-D840-1C6588E8714C}"/>
              </a:ext>
            </a:extLst>
          </p:cNvPr>
          <p:cNvPicPr>
            <a:picLocks noGrp="1" noChangeAspect="1"/>
          </p:cNvPicPr>
          <p:nvPr>
            <p:ph type="pic" sz="quarter" idx="10"/>
          </p:nvPr>
        </p:nvPicPr>
        <p:blipFill>
          <a:blip r:embed="rId3"/>
          <a:srcRect t="7733" b="7733"/>
          <a:stretch>
            <a:fillRect/>
          </a:stretch>
        </p:blipFill>
        <p:spPr/>
      </p:pic>
      <p:sp>
        <p:nvSpPr>
          <p:cNvPr id="4" name="Rectangle 15">
            <a:extLst>
              <a:ext uri="{FF2B5EF4-FFF2-40B4-BE49-F238E27FC236}">
                <a16:creationId xmlns:a16="http://schemas.microsoft.com/office/drawing/2014/main" id="{7FBE6608-6B12-A32D-EFC6-8DBCA7AFD501}"/>
              </a:ext>
            </a:extLst>
          </p:cNvPr>
          <p:cNvSpPr/>
          <p:nvPr/>
        </p:nvSpPr>
        <p:spPr>
          <a:xfrm>
            <a:off x="0" y="0"/>
            <a:ext cx="24382413" cy="13716000"/>
          </a:xfrm>
          <a:prstGeom prst="rect">
            <a:avLst/>
          </a:prstGeom>
          <a:solidFill>
            <a:srgbClr val="002532">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 Placeholder 6">
            <a:extLst>
              <a:ext uri="{FF2B5EF4-FFF2-40B4-BE49-F238E27FC236}">
                <a16:creationId xmlns:a16="http://schemas.microsoft.com/office/drawing/2014/main" id="{BC88B7F6-34EF-4E8B-22C1-41FA020E6C14}"/>
              </a:ext>
            </a:extLst>
          </p:cNvPr>
          <p:cNvSpPr txBox="1">
            <a:spLocks/>
          </p:cNvSpPr>
          <p:nvPr/>
        </p:nvSpPr>
        <p:spPr>
          <a:xfrm>
            <a:off x="3558637" y="4136305"/>
            <a:ext cx="17265136" cy="1465577"/>
          </a:xfrm>
          <a:prstGeom prst="rect">
            <a:avLst/>
          </a:prstGeom>
        </p:spPr>
        <p:txBody>
          <a:bodyPr/>
          <a:lstStyle>
            <a:lvl1pPr marL="0" indent="0" algn="l" defTabSz="1828709" rtl="0" eaLnBrk="1" latinLnBrk="0" hangingPunct="1">
              <a:lnSpc>
                <a:spcPct val="100000"/>
              </a:lnSpc>
              <a:spcBef>
                <a:spcPts val="0"/>
              </a:spcBef>
              <a:buFont typeface="Arial" panose="020B0604020202020204" pitchFamily="34" charset="0"/>
              <a:buNone/>
              <a:defRPr sz="2500" b="0" kern="1200" spc="0">
                <a:solidFill>
                  <a:schemeClr val="tx1"/>
                </a:solidFill>
                <a:latin typeface="Play" pitchFamily="2" charset="0"/>
                <a:ea typeface="+mn-ea"/>
                <a:cs typeface="+mn-cs"/>
              </a:defRPr>
            </a:lvl1pPr>
            <a:lvl2pPr marL="1371531" indent="-457177" algn="l" defTabSz="182870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886" indent="-457177" algn="l" defTabSz="182870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240"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594"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949"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303"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657"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011"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ctr"/>
            <a:r>
              <a:rPr lang="sv-FI" altLang="sv-FI" sz="5400" dirty="0">
                <a:solidFill>
                  <a:schemeClr val="bg1"/>
                </a:solidFill>
                <a:latin typeface="DaxPro" panose="020B0504030101020102" pitchFamily="34" charset="0"/>
                <a:cs typeface="Poppins" pitchFamily="2" charset="77"/>
              </a:rPr>
              <a:t>Vår vision grundar sig på att vår verksamhet ska klara sig i en konkurrenssituation. Vi samverkar och konkurrerar med utbildningar, teatrar och kulturaktörer, inte bara i vår egen region utan även utanför regionen. För att vi ska vara attraktiva och locka kunder bör verksamheten vara av samma standard, samma klass, som ute i världen.</a:t>
            </a:r>
            <a:endParaRPr lang="en-US" sz="5400" dirty="0">
              <a:solidFill>
                <a:srgbClr val="F6F4F2"/>
              </a:solidFill>
              <a:latin typeface="DaxPro" panose="020B0504030101020102" pitchFamily="34" charset="0"/>
              <a:cs typeface="Poppins" pitchFamily="2" charset="77"/>
            </a:endParaRPr>
          </a:p>
        </p:txBody>
      </p:sp>
      <p:pic>
        <p:nvPicPr>
          <p:cNvPr id="2" name="Bildobjekt 1">
            <a:extLst>
              <a:ext uri="{FF2B5EF4-FFF2-40B4-BE49-F238E27FC236}">
                <a16:creationId xmlns:a16="http://schemas.microsoft.com/office/drawing/2014/main" id="{0DE0B579-B047-3E2E-6744-514F5FF0D52D}"/>
              </a:ext>
            </a:extLst>
          </p:cNvPr>
          <p:cNvPicPr>
            <a:picLocks noChangeAspect="1"/>
          </p:cNvPicPr>
          <p:nvPr/>
        </p:nvPicPr>
        <p:blipFill>
          <a:blip r:embed="rId4"/>
          <a:srcRect/>
          <a:stretch/>
        </p:blipFill>
        <p:spPr>
          <a:xfrm>
            <a:off x="19154274" y="10746564"/>
            <a:ext cx="5516897" cy="3898521"/>
          </a:xfrm>
          <a:prstGeom prst="rect">
            <a:avLst/>
          </a:prstGeom>
        </p:spPr>
      </p:pic>
    </p:spTree>
    <p:extLst>
      <p:ext uri="{BB962C8B-B14F-4D97-AF65-F5344CB8AC3E}">
        <p14:creationId xmlns:p14="http://schemas.microsoft.com/office/powerpoint/2010/main" val="31589050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latshållare för bild 5">
            <a:extLst>
              <a:ext uri="{FF2B5EF4-FFF2-40B4-BE49-F238E27FC236}">
                <a16:creationId xmlns:a16="http://schemas.microsoft.com/office/drawing/2014/main" id="{F3659D60-9290-76E9-F362-450335AAE5BE}"/>
              </a:ext>
            </a:extLst>
          </p:cNvPr>
          <p:cNvPicPr>
            <a:picLocks noGrp="1" noChangeAspect="1"/>
          </p:cNvPicPr>
          <p:nvPr>
            <p:ph type="pic" sz="quarter" idx="10"/>
          </p:nvPr>
        </p:nvPicPr>
        <p:blipFill>
          <a:blip r:embed="rId3"/>
          <a:srcRect t="7831" b="7831"/>
          <a:stretch/>
        </p:blipFill>
        <p:spPr>
          <a:xfrm>
            <a:off x="-1" y="0"/>
            <a:ext cx="24382413" cy="13716000"/>
          </a:xfrm>
          <a:solidFill>
            <a:srgbClr val="002532"/>
          </a:solidFill>
        </p:spPr>
      </p:pic>
      <p:sp>
        <p:nvSpPr>
          <p:cNvPr id="3" name="Rectangle 15">
            <a:extLst>
              <a:ext uri="{FF2B5EF4-FFF2-40B4-BE49-F238E27FC236}">
                <a16:creationId xmlns:a16="http://schemas.microsoft.com/office/drawing/2014/main" id="{4744A0DC-B1E3-FB3F-121F-89BB7FDC9CEE}"/>
              </a:ext>
            </a:extLst>
          </p:cNvPr>
          <p:cNvSpPr/>
          <p:nvPr/>
        </p:nvSpPr>
        <p:spPr>
          <a:xfrm>
            <a:off x="0" y="0"/>
            <a:ext cx="24382413" cy="13716000"/>
          </a:xfrm>
          <a:prstGeom prst="rect">
            <a:avLst/>
          </a:prstGeom>
          <a:solidFill>
            <a:srgbClr val="002532">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 Placeholder 2">
            <a:extLst>
              <a:ext uri="{FF2B5EF4-FFF2-40B4-BE49-F238E27FC236}">
                <a16:creationId xmlns:a16="http://schemas.microsoft.com/office/drawing/2014/main" id="{820E5118-483C-8E0F-385B-07A370BEF0B9}"/>
              </a:ext>
            </a:extLst>
          </p:cNvPr>
          <p:cNvSpPr txBox="1">
            <a:spLocks/>
          </p:cNvSpPr>
          <p:nvPr/>
        </p:nvSpPr>
        <p:spPr>
          <a:xfrm>
            <a:off x="2084984" y="5319869"/>
            <a:ext cx="19647255" cy="4007011"/>
          </a:xfrm>
          <a:prstGeom prst="rect">
            <a:avLst/>
          </a:prstGeom>
        </p:spPr>
        <p:txBody>
          <a:bodyPr/>
          <a:lstStyle>
            <a:lvl1pPr marL="0" indent="0" algn="ctr" defTabSz="1828709" rtl="0" eaLnBrk="1" latinLnBrk="0" hangingPunct="1">
              <a:lnSpc>
                <a:spcPct val="90000"/>
              </a:lnSpc>
              <a:spcBef>
                <a:spcPts val="0"/>
              </a:spcBef>
              <a:buFont typeface="Arial" panose="020B0604020202020204" pitchFamily="34" charset="0"/>
              <a:buNone/>
              <a:defRPr sz="10000" b="1" kern="1200" spc="-150">
                <a:solidFill>
                  <a:schemeClr val="tx1"/>
                </a:solidFill>
                <a:latin typeface="DaxPro" panose="020B0504030101020102" pitchFamily="34" charset="0"/>
                <a:ea typeface="+mn-ea"/>
                <a:cs typeface="+mn-cs"/>
              </a:defRPr>
            </a:lvl1pPr>
            <a:lvl2pPr marL="1371531" indent="-457177" algn="l" defTabSz="182870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886" indent="-457177" algn="l" defTabSz="182870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240"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594"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949"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303"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657"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011"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sz="20000" dirty="0">
                <a:solidFill>
                  <a:srgbClr val="F6F4F2"/>
                </a:solidFill>
              </a:rPr>
              <a:t>Strategi</a:t>
            </a:r>
          </a:p>
        </p:txBody>
      </p:sp>
      <p:pic>
        <p:nvPicPr>
          <p:cNvPr id="2" name="Bildobjekt 1">
            <a:extLst>
              <a:ext uri="{FF2B5EF4-FFF2-40B4-BE49-F238E27FC236}">
                <a16:creationId xmlns:a16="http://schemas.microsoft.com/office/drawing/2014/main" id="{B21F75C9-F2E0-2D0E-698F-717C054FD131}"/>
              </a:ext>
            </a:extLst>
          </p:cNvPr>
          <p:cNvPicPr>
            <a:picLocks noChangeAspect="1"/>
          </p:cNvPicPr>
          <p:nvPr/>
        </p:nvPicPr>
        <p:blipFill>
          <a:blip r:embed="rId4"/>
          <a:srcRect/>
          <a:stretch/>
        </p:blipFill>
        <p:spPr>
          <a:xfrm>
            <a:off x="19154274" y="10746564"/>
            <a:ext cx="5516897" cy="3898521"/>
          </a:xfrm>
          <a:prstGeom prst="rect">
            <a:avLst/>
          </a:prstGeom>
        </p:spPr>
      </p:pic>
    </p:spTree>
    <p:extLst>
      <p:ext uri="{BB962C8B-B14F-4D97-AF65-F5344CB8AC3E}">
        <p14:creationId xmlns:p14="http://schemas.microsoft.com/office/powerpoint/2010/main" val="4286085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Platshållare för bild 7">
            <a:extLst>
              <a:ext uri="{FF2B5EF4-FFF2-40B4-BE49-F238E27FC236}">
                <a16:creationId xmlns:a16="http://schemas.microsoft.com/office/drawing/2014/main" id="{39171E1B-58CD-F03D-1754-00E8D0B14C4F}"/>
              </a:ext>
            </a:extLst>
          </p:cNvPr>
          <p:cNvPicPr>
            <a:picLocks noGrp="1" noChangeAspect="1"/>
          </p:cNvPicPr>
          <p:nvPr>
            <p:ph type="pic" sz="quarter" idx="10"/>
          </p:nvPr>
        </p:nvPicPr>
        <p:blipFill>
          <a:blip r:embed="rId3"/>
          <a:srcRect t="7714" b="7714"/>
          <a:stretch/>
        </p:blipFill>
        <p:spPr>
          <a:xfrm>
            <a:off x="-1" y="0"/>
            <a:ext cx="24382413" cy="13754100"/>
          </a:xfrm>
          <a:solidFill>
            <a:srgbClr val="002532"/>
          </a:solidFill>
        </p:spPr>
      </p:pic>
      <p:sp>
        <p:nvSpPr>
          <p:cNvPr id="6" name="Rectangle 15">
            <a:extLst>
              <a:ext uri="{FF2B5EF4-FFF2-40B4-BE49-F238E27FC236}">
                <a16:creationId xmlns:a16="http://schemas.microsoft.com/office/drawing/2014/main" id="{843AAE35-01A3-9521-5CA0-EEE4806DA06D}"/>
              </a:ext>
            </a:extLst>
          </p:cNvPr>
          <p:cNvSpPr/>
          <p:nvPr/>
        </p:nvSpPr>
        <p:spPr>
          <a:xfrm>
            <a:off x="0" y="0"/>
            <a:ext cx="24382413" cy="13716000"/>
          </a:xfrm>
          <a:prstGeom prst="rect">
            <a:avLst/>
          </a:prstGeom>
          <a:solidFill>
            <a:srgbClr val="002532">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15">
            <a:extLst>
              <a:ext uri="{FF2B5EF4-FFF2-40B4-BE49-F238E27FC236}">
                <a16:creationId xmlns:a16="http://schemas.microsoft.com/office/drawing/2014/main" id="{ECC28550-8A40-38D6-FA4F-E5D70B6A8C16}"/>
              </a:ext>
            </a:extLst>
          </p:cNvPr>
          <p:cNvSpPr/>
          <p:nvPr/>
        </p:nvSpPr>
        <p:spPr>
          <a:xfrm>
            <a:off x="-1" y="-1288"/>
            <a:ext cx="24382413" cy="13716000"/>
          </a:xfrm>
          <a:prstGeom prst="rect">
            <a:avLst/>
          </a:prstGeom>
          <a:solidFill>
            <a:srgbClr val="002532">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3">
            <a:extLst>
              <a:ext uri="{FF2B5EF4-FFF2-40B4-BE49-F238E27FC236}">
                <a16:creationId xmlns:a16="http://schemas.microsoft.com/office/drawing/2014/main" id="{4D9BF5F3-3663-D8F3-E509-5CA02F67EF90}"/>
              </a:ext>
            </a:extLst>
          </p:cNvPr>
          <p:cNvSpPr txBox="1">
            <a:spLocks/>
          </p:cNvSpPr>
          <p:nvPr/>
        </p:nvSpPr>
        <p:spPr>
          <a:xfrm>
            <a:off x="6302223" y="4997407"/>
            <a:ext cx="11777966" cy="2175847"/>
          </a:xfrm>
          <a:prstGeom prst="rect">
            <a:avLst/>
          </a:prstGeom>
        </p:spPr>
        <p:txBody>
          <a:bodyPr/>
          <a:lstStyle>
            <a:lvl1pPr marL="0" indent="0" algn="l" defTabSz="1828709" rtl="0" eaLnBrk="1" latinLnBrk="0" hangingPunct="1">
              <a:lnSpc>
                <a:spcPct val="100000"/>
              </a:lnSpc>
              <a:spcBef>
                <a:spcPts val="2000"/>
              </a:spcBef>
              <a:buFont typeface="Arial" panose="020B0604020202020204" pitchFamily="34" charset="0"/>
              <a:buNone/>
              <a:defRPr sz="3500" b="1" i="0" kern="1200" spc="0">
                <a:solidFill>
                  <a:schemeClr val="tx1"/>
                </a:solidFill>
                <a:latin typeface="Poppins" pitchFamily="2" charset="77"/>
                <a:ea typeface="+mn-ea"/>
                <a:cs typeface="Poppins" pitchFamily="2" charset="77"/>
              </a:defRPr>
            </a:lvl1pPr>
            <a:lvl2pPr marL="1371531" indent="-457177" algn="l" defTabSz="182870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886" indent="-457177" algn="l" defTabSz="182870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240"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594"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949"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303"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657"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011"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ctr"/>
            <a:r>
              <a:rPr lang="en-US" sz="10000" spc="-150" dirty="0">
                <a:solidFill>
                  <a:schemeClr val="bg1"/>
                </a:solidFill>
                <a:latin typeface="DaxPro" panose="020B0504030101020102" pitchFamily="34" charset="0"/>
              </a:rPr>
              <a:t>Vi </a:t>
            </a:r>
            <a:r>
              <a:rPr lang="en-US" sz="10000" spc="-150" dirty="0" err="1">
                <a:solidFill>
                  <a:schemeClr val="bg1"/>
                </a:solidFill>
                <a:latin typeface="DaxPro" panose="020B0504030101020102" pitchFamily="34" charset="0"/>
              </a:rPr>
              <a:t>är</a:t>
            </a:r>
            <a:r>
              <a:rPr lang="en-US" sz="10000" spc="-150" dirty="0">
                <a:solidFill>
                  <a:schemeClr val="bg1"/>
                </a:solidFill>
                <a:latin typeface="DaxPro" panose="020B0504030101020102" pitchFamily="34" charset="0"/>
              </a:rPr>
              <a:t> </a:t>
            </a:r>
            <a:r>
              <a:rPr lang="en-US" sz="10000" spc="-150" dirty="0" err="1">
                <a:solidFill>
                  <a:schemeClr val="bg1"/>
                </a:solidFill>
                <a:latin typeface="DaxPro" panose="020B0504030101020102" pitchFamily="34" charset="0"/>
              </a:rPr>
              <a:t>lyhörda</a:t>
            </a:r>
            <a:r>
              <a:rPr lang="en-US" sz="10000" spc="-150" dirty="0">
                <a:solidFill>
                  <a:schemeClr val="bg1"/>
                </a:solidFill>
                <a:latin typeface="DaxPro" panose="020B0504030101020102" pitchFamily="34" charset="0"/>
              </a:rPr>
              <a:t> för </a:t>
            </a:r>
          </a:p>
          <a:p>
            <a:pPr algn="ctr"/>
            <a:r>
              <a:rPr lang="en-US" sz="10000" spc="-150" dirty="0" err="1">
                <a:solidFill>
                  <a:schemeClr val="bg1"/>
                </a:solidFill>
                <a:latin typeface="DaxPro" panose="020B0504030101020102" pitchFamily="34" charset="0"/>
              </a:rPr>
              <a:t>och</a:t>
            </a:r>
            <a:r>
              <a:rPr lang="en-US" sz="10000" spc="-150" dirty="0">
                <a:solidFill>
                  <a:schemeClr val="bg1"/>
                </a:solidFill>
                <a:latin typeface="DaxPro" panose="020B0504030101020102" pitchFamily="34" charset="0"/>
              </a:rPr>
              <a:t> </a:t>
            </a:r>
            <a:r>
              <a:rPr lang="en-US" sz="10000" spc="-150" dirty="0" err="1">
                <a:solidFill>
                  <a:schemeClr val="bg1"/>
                </a:solidFill>
                <a:latin typeface="DaxPro" panose="020B0504030101020102" pitchFamily="34" charset="0"/>
              </a:rPr>
              <a:t>samverkar</a:t>
            </a:r>
            <a:r>
              <a:rPr lang="en-US" sz="10000" spc="-150" dirty="0">
                <a:solidFill>
                  <a:schemeClr val="bg1"/>
                </a:solidFill>
                <a:latin typeface="DaxPro" panose="020B0504030101020102" pitchFamily="34" charset="0"/>
              </a:rPr>
              <a:t> med den </a:t>
            </a:r>
            <a:r>
              <a:rPr lang="en-US" sz="10000" spc="-150" dirty="0" err="1">
                <a:solidFill>
                  <a:schemeClr val="bg1"/>
                </a:solidFill>
                <a:latin typeface="DaxPro" panose="020B0504030101020102" pitchFamily="34" charset="0"/>
              </a:rPr>
              <a:t>värld</a:t>
            </a:r>
            <a:r>
              <a:rPr lang="en-US" sz="10000" spc="-150" dirty="0">
                <a:solidFill>
                  <a:schemeClr val="bg1"/>
                </a:solidFill>
                <a:latin typeface="DaxPro" panose="020B0504030101020102" pitchFamily="34" charset="0"/>
              </a:rPr>
              <a:t> vi lever </a:t>
            </a:r>
            <a:r>
              <a:rPr lang="en-US" sz="10000" spc="-150" dirty="0" err="1">
                <a:solidFill>
                  <a:schemeClr val="bg1"/>
                </a:solidFill>
                <a:latin typeface="DaxPro" panose="020B0504030101020102" pitchFamily="34" charset="0"/>
              </a:rPr>
              <a:t>i</a:t>
            </a:r>
            <a:endParaRPr lang="en-US" sz="10000" spc="-150" dirty="0">
              <a:solidFill>
                <a:schemeClr val="bg1"/>
              </a:solidFill>
              <a:latin typeface="DaxPro" panose="020B0504030101020102" pitchFamily="34" charset="0"/>
            </a:endParaRPr>
          </a:p>
        </p:txBody>
      </p:sp>
      <p:pic>
        <p:nvPicPr>
          <p:cNvPr id="4" name="Bildobjekt 3">
            <a:extLst>
              <a:ext uri="{FF2B5EF4-FFF2-40B4-BE49-F238E27FC236}">
                <a16:creationId xmlns:a16="http://schemas.microsoft.com/office/drawing/2014/main" id="{D9118FF6-3B66-BFF2-3177-61C67322F115}"/>
              </a:ext>
            </a:extLst>
          </p:cNvPr>
          <p:cNvPicPr>
            <a:picLocks noChangeAspect="1"/>
          </p:cNvPicPr>
          <p:nvPr/>
        </p:nvPicPr>
        <p:blipFill>
          <a:blip r:embed="rId4"/>
          <a:srcRect/>
          <a:stretch/>
        </p:blipFill>
        <p:spPr>
          <a:xfrm>
            <a:off x="19154274" y="10746564"/>
            <a:ext cx="5516897" cy="3898521"/>
          </a:xfrm>
          <a:prstGeom prst="rect">
            <a:avLst/>
          </a:prstGeom>
        </p:spPr>
      </p:pic>
    </p:spTree>
    <p:extLst>
      <p:ext uri="{BB962C8B-B14F-4D97-AF65-F5344CB8AC3E}">
        <p14:creationId xmlns:p14="http://schemas.microsoft.com/office/powerpoint/2010/main" val="17674452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681126"/>
        </a:solidFill>
        <a:effectLst/>
      </p:bgPr>
    </p:bg>
    <p:spTree>
      <p:nvGrpSpPr>
        <p:cNvPr id="1" name=""/>
        <p:cNvGrpSpPr/>
        <p:nvPr/>
      </p:nvGrpSpPr>
      <p:grpSpPr>
        <a:xfrm>
          <a:off x="0" y="0"/>
          <a:ext cx="0" cy="0"/>
          <a:chOff x="0" y="0"/>
          <a:chExt cx="0" cy="0"/>
        </a:xfrm>
      </p:grpSpPr>
      <p:pic>
        <p:nvPicPr>
          <p:cNvPr id="17" name="Platshållare för bild 16">
            <a:extLst>
              <a:ext uri="{FF2B5EF4-FFF2-40B4-BE49-F238E27FC236}">
                <a16:creationId xmlns:a16="http://schemas.microsoft.com/office/drawing/2014/main" id="{7716E01B-2D30-0363-C34A-EA6FC77E4AE5}"/>
              </a:ext>
            </a:extLst>
          </p:cNvPr>
          <p:cNvPicPr>
            <a:picLocks noGrp="1" noChangeAspect="1"/>
          </p:cNvPicPr>
          <p:nvPr>
            <p:ph type="pic" sz="quarter" idx="10"/>
          </p:nvPr>
        </p:nvPicPr>
        <p:blipFill>
          <a:blip r:embed="rId3"/>
          <a:srcRect t="7831" b="7831"/>
          <a:stretch/>
        </p:blipFill>
        <p:spPr>
          <a:xfrm>
            <a:off x="0" y="0"/>
            <a:ext cx="24382412" cy="13716000"/>
          </a:xfrm>
        </p:spPr>
      </p:pic>
      <p:sp>
        <p:nvSpPr>
          <p:cNvPr id="8" name="Rectangle 15">
            <a:extLst>
              <a:ext uri="{FF2B5EF4-FFF2-40B4-BE49-F238E27FC236}">
                <a16:creationId xmlns:a16="http://schemas.microsoft.com/office/drawing/2014/main" id="{B612FABE-5654-CAF0-7820-5C6FBABBC346}"/>
              </a:ext>
            </a:extLst>
          </p:cNvPr>
          <p:cNvSpPr/>
          <p:nvPr/>
        </p:nvSpPr>
        <p:spPr>
          <a:xfrm>
            <a:off x="-1" y="-1288"/>
            <a:ext cx="24382413" cy="13716000"/>
          </a:xfrm>
          <a:prstGeom prst="rect">
            <a:avLst/>
          </a:prstGeom>
          <a:solidFill>
            <a:srgbClr val="002532">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3">
            <a:extLst>
              <a:ext uri="{FF2B5EF4-FFF2-40B4-BE49-F238E27FC236}">
                <a16:creationId xmlns:a16="http://schemas.microsoft.com/office/drawing/2014/main" id="{1903ABA7-70A6-D8D2-A18C-4BA014A99B4E}"/>
              </a:ext>
            </a:extLst>
          </p:cNvPr>
          <p:cNvSpPr txBox="1">
            <a:spLocks/>
          </p:cNvSpPr>
          <p:nvPr/>
        </p:nvSpPr>
        <p:spPr>
          <a:xfrm>
            <a:off x="3379267" y="3548840"/>
            <a:ext cx="15775007" cy="550060"/>
          </a:xfrm>
          <a:prstGeom prst="rect">
            <a:avLst/>
          </a:prstGeom>
        </p:spPr>
        <p:txBody>
          <a:bodyPr/>
          <a:lstStyle>
            <a:lvl1pPr marL="0" indent="0" algn="l" defTabSz="1828709" rtl="0" eaLnBrk="1" latinLnBrk="0" hangingPunct="1">
              <a:lnSpc>
                <a:spcPct val="100000"/>
              </a:lnSpc>
              <a:spcBef>
                <a:spcPts val="2000"/>
              </a:spcBef>
              <a:buFont typeface="Arial" panose="020B0604020202020204" pitchFamily="34" charset="0"/>
              <a:buNone/>
              <a:defRPr sz="3500" b="1" i="0" kern="1200" spc="0">
                <a:solidFill>
                  <a:schemeClr val="tx1"/>
                </a:solidFill>
                <a:latin typeface="Poppins" pitchFamily="2" charset="77"/>
                <a:ea typeface="+mn-ea"/>
                <a:cs typeface="Poppins" pitchFamily="2" charset="77"/>
              </a:defRPr>
            </a:lvl1pPr>
            <a:lvl2pPr marL="1371531" indent="-457177" algn="l" defTabSz="182870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886" indent="-457177" algn="l" defTabSz="182870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240"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594"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949"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303"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657"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011"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sz="8000" dirty="0" err="1">
                <a:solidFill>
                  <a:schemeClr val="bg1"/>
                </a:solidFill>
                <a:latin typeface="DaxPro" panose="020B0504030101020102" pitchFamily="34" charset="0"/>
              </a:rPr>
              <a:t>Våra</a:t>
            </a:r>
            <a:r>
              <a:rPr lang="en-US" sz="8000" dirty="0">
                <a:solidFill>
                  <a:schemeClr val="bg1"/>
                </a:solidFill>
                <a:latin typeface="DaxPro" panose="020B0504030101020102" pitchFamily="34" charset="0"/>
              </a:rPr>
              <a:t> </a:t>
            </a:r>
            <a:r>
              <a:rPr lang="en-US" sz="8000" dirty="0" err="1">
                <a:solidFill>
                  <a:schemeClr val="bg1"/>
                </a:solidFill>
                <a:latin typeface="DaxPro" panose="020B0504030101020102" pitchFamily="34" charset="0"/>
              </a:rPr>
              <a:t>tyngdpunktsområden</a:t>
            </a:r>
            <a:endParaRPr lang="en-US" sz="8000" dirty="0">
              <a:solidFill>
                <a:schemeClr val="bg1"/>
              </a:solidFill>
              <a:latin typeface="DaxPro" panose="020B0504030101020102" pitchFamily="34" charset="0"/>
            </a:endParaRPr>
          </a:p>
        </p:txBody>
      </p:sp>
      <p:sp>
        <p:nvSpPr>
          <p:cNvPr id="3" name="Text Placeholder 6">
            <a:extLst>
              <a:ext uri="{FF2B5EF4-FFF2-40B4-BE49-F238E27FC236}">
                <a16:creationId xmlns:a16="http://schemas.microsoft.com/office/drawing/2014/main" id="{DD9C648C-B56B-C073-D05D-7701E858DB2D}"/>
              </a:ext>
            </a:extLst>
          </p:cNvPr>
          <p:cNvSpPr txBox="1">
            <a:spLocks/>
          </p:cNvSpPr>
          <p:nvPr/>
        </p:nvSpPr>
        <p:spPr>
          <a:xfrm>
            <a:off x="3379268" y="5629275"/>
            <a:ext cx="18943278" cy="2454874"/>
          </a:xfrm>
          <a:prstGeom prst="rect">
            <a:avLst/>
          </a:prstGeom>
        </p:spPr>
        <p:txBody>
          <a:bodyPr/>
          <a:lstStyle>
            <a:lvl1pPr marL="0" indent="0" algn="l" defTabSz="1828709" rtl="0" eaLnBrk="1" latinLnBrk="0" hangingPunct="1">
              <a:lnSpc>
                <a:spcPct val="100000"/>
              </a:lnSpc>
              <a:spcBef>
                <a:spcPts val="0"/>
              </a:spcBef>
              <a:buFont typeface="Arial" panose="020B0604020202020204" pitchFamily="34" charset="0"/>
              <a:buNone/>
              <a:defRPr sz="2500" b="0" kern="1200" spc="0">
                <a:solidFill>
                  <a:schemeClr val="tx1"/>
                </a:solidFill>
                <a:latin typeface="Play" pitchFamily="2" charset="0"/>
                <a:ea typeface="+mn-ea"/>
                <a:cs typeface="+mn-cs"/>
              </a:defRPr>
            </a:lvl1pPr>
            <a:lvl2pPr marL="1371531" indent="-457177" algn="l" defTabSz="182870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886" indent="-457177" algn="l" defTabSz="182870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240"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594"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949"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303"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657"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011"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342900" indent="-342900">
              <a:buFont typeface="Arial" panose="020B0604020202020204" pitchFamily="34" charset="0"/>
              <a:buChar char="•"/>
            </a:pPr>
            <a:r>
              <a:rPr lang="en-US" sz="3600" dirty="0" err="1">
                <a:solidFill>
                  <a:srgbClr val="F6F4F2"/>
                </a:solidFill>
                <a:latin typeface="Montserrat Medium" pitchFamily="2" charset="77"/>
                <a:cs typeface="Poppins" pitchFamily="2" charset="77"/>
              </a:rPr>
              <a:t>Kunden</a:t>
            </a:r>
            <a:r>
              <a:rPr lang="en-US" sz="3600" dirty="0">
                <a:solidFill>
                  <a:srgbClr val="F6F4F2"/>
                </a:solidFill>
                <a:latin typeface="Montserrat Medium" pitchFamily="2" charset="77"/>
                <a:cs typeface="Poppins" pitchFamily="2" charset="77"/>
              </a:rPr>
              <a:t> </a:t>
            </a:r>
            <a:r>
              <a:rPr lang="en-US" sz="3600" dirty="0" err="1">
                <a:solidFill>
                  <a:srgbClr val="F6F4F2"/>
                </a:solidFill>
                <a:latin typeface="Montserrat Medium" pitchFamily="2" charset="77"/>
                <a:cs typeface="Poppins" pitchFamily="2" charset="77"/>
              </a:rPr>
              <a:t>är</a:t>
            </a:r>
            <a:r>
              <a:rPr lang="en-US" sz="3600" dirty="0">
                <a:solidFill>
                  <a:srgbClr val="F6F4F2"/>
                </a:solidFill>
                <a:latin typeface="Montserrat Medium" pitchFamily="2" charset="77"/>
                <a:cs typeface="Poppins" pitchFamily="2" charset="77"/>
              </a:rPr>
              <a:t> </a:t>
            </a:r>
            <a:r>
              <a:rPr lang="en-US" sz="3600" dirty="0" err="1">
                <a:solidFill>
                  <a:srgbClr val="F6F4F2"/>
                </a:solidFill>
                <a:latin typeface="Montserrat Medium" pitchFamily="2" charset="77"/>
                <a:cs typeface="Poppins" pitchFamily="2" charset="77"/>
              </a:rPr>
              <a:t>ständigt</a:t>
            </a:r>
            <a:r>
              <a:rPr lang="en-US" sz="3600" dirty="0">
                <a:solidFill>
                  <a:srgbClr val="F6F4F2"/>
                </a:solidFill>
                <a:latin typeface="Montserrat Medium" pitchFamily="2" charset="77"/>
                <a:cs typeface="Poppins" pitchFamily="2" charset="77"/>
              </a:rPr>
              <a:t> i centrum i all </a:t>
            </a:r>
            <a:r>
              <a:rPr lang="en-US" sz="3600" dirty="0" err="1">
                <a:solidFill>
                  <a:srgbClr val="F6F4F2"/>
                </a:solidFill>
                <a:latin typeface="Montserrat Medium" pitchFamily="2" charset="77"/>
                <a:cs typeface="Poppins" pitchFamily="2" charset="77"/>
              </a:rPr>
              <a:t>vår</a:t>
            </a:r>
            <a:r>
              <a:rPr lang="en-US" sz="3600" dirty="0">
                <a:solidFill>
                  <a:srgbClr val="F6F4F2"/>
                </a:solidFill>
                <a:latin typeface="Montserrat Medium" pitchFamily="2" charset="77"/>
                <a:cs typeface="Poppins" pitchFamily="2" charset="77"/>
              </a:rPr>
              <a:t> </a:t>
            </a:r>
            <a:r>
              <a:rPr lang="en-US" sz="3600" dirty="0" err="1">
                <a:solidFill>
                  <a:srgbClr val="F6F4F2"/>
                </a:solidFill>
                <a:latin typeface="Montserrat Medium" pitchFamily="2" charset="77"/>
                <a:cs typeface="Poppins" pitchFamily="2" charset="77"/>
              </a:rPr>
              <a:t>verksamhet</a:t>
            </a:r>
            <a:endParaRPr lang="en-US" sz="3600" dirty="0">
              <a:solidFill>
                <a:srgbClr val="F6F4F2"/>
              </a:solidFill>
              <a:latin typeface="Montserrat Medium" pitchFamily="2" charset="77"/>
              <a:cs typeface="Poppins" pitchFamily="2" charset="77"/>
            </a:endParaRPr>
          </a:p>
          <a:p>
            <a:pPr marL="342900" indent="-342900">
              <a:buFont typeface="Arial" panose="020B0604020202020204" pitchFamily="34" charset="0"/>
              <a:buChar char="•"/>
            </a:pPr>
            <a:r>
              <a:rPr lang="en-US" sz="3600" dirty="0">
                <a:solidFill>
                  <a:srgbClr val="F6F4F2"/>
                </a:solidFill>
                <a:latin typeface="Montserrat Medium" pitchFamily="2" charset="77"/>
                <a:cs typeface="Poppins" pitchFamily="2" charset="77"/>
              </a:rPr>
              <a:t>Vi </a:t>
            </a:r>
            <a:r>
              <a:rPr lang="en-US" sz="3600" dirty="0" err="1">
                <a:solidFill>
                  <a:srgbClr val="F6F4F2"/>
                </a:solidFill>
                <a:latin typeface="Montserrat Medium" pitchFamily="2" charset="77"/>
                <a:cs typeface="Poppins" pitchFamily="2" charset="77"/>
              </a:rPr>
              <a:t>är</a:t>
            </a:r>
            <a:r>
              <a:rPr lang="en-US" sz="3600" dirty="0">
                <a:solidFill>
                  <a:srgbClr val="F6F4F2"/>
                </a:solidFill>
                <a:latin typeface="Montserrat Medium" pitchFamily="2" charset="77"/>
                <a:cs typeface="Poppins" pitchFamily="2" charset="77"/>
              </a:rPr>
              <a:t> </a:t>
            </a:r>
            <a:r>
              <a:rPr lang="en-US" sz="3600" dirty="0" err="1">
                <a:solidFill>
                  <a:srgbClr val="F6F4F2"/>
                </a:solidFill>
                <a:latin typeface="Montserrat Medium" pitchFamily="2" charset="77"/>
                <a:cs typeface="Poppins" pitchFamily="2" charset="77"/>
              </a:rPr>
              <a:t>drivande</a:t>
            </a:r>
            <a:r>
              <a:rPr lang="en-US" sz="3600" dirty="0">
                <a:solidFill>
                  <a:srgbClr val="F6F4F2"/>
                </a:solidFill>
                <a:latin typeface="Montserrat Medium" pitchFamily="2" charset="77"/>
                <a:cs typeface="Poppins" pitchFamily="2" charset="77"/>
              </a:rPr>
              <a:t> </a:t>
            </a:r>
            <a:r>
              <a:rPr lang="en-US" sz="3600" dirty="0" err="1">
                <a:solidFill>
                  <a:srgbClr val="F6F4F2"/>
                </a:solidFill>
                <a:latin typeface="Montserrat Medium" pitchFamily="2" charset="77"/>
                <a:cs typeface="Poppins" pitchFamily="2" charset="77"/>
              </a:rPr>
              <a:t>lokalt</a:t>
            </a:r>
            <a:r>
              <a:rPr lang="en-US" sz="3600" dirty="0">
                <a:solidFill>
                  <a:srgbClr val="F6F4F2"/>
                </a:solidFill>
                <a:latin typeface="Montserrat Medium" pitchFamily="2" charset="77"/>
                <a:cs typeface="Poppins" pitchFamily="2" charset="77"/>
              </a:rPr>
              <a:t> med </a:t>
            </a:r>
            <a:r>
              <a:rPr lang="en-US" sz="3600" dirty="0" err="1">
                <a:solidFill>
                  <a:srgbClr val="F6F4F2"/>
                </a:solidFill>
                <a:latin typeface="Montserrat Medium" pitchFamily="2" charset="77"/>
                <a:cs typeface="Poppins" pitchFamily="2" charset="77"/>
              </a:rPr>
              <a:t>nationell</a:t>
            </a:r>
            <a:r>
              <a:rPr lang="en-US" sz="3600" dirty="0">
                <a:solidFill>
                  <a:srgbClr val="F6F4F2"/>
                </a:solidFill>
                <a:latin typeface="Montserrat Medium" pitchFamily="2" charset="77"/>
                <a:cs typeface="Poppins" pitchFamily="2" charset="77"/>
              </a:rPr>
              <a:t> </a:t>
            </a:r>
            <a:r>
              <a:rPr lang="en-US" sz="3600" dirty="0" err="1">
                <a:solidFill>
                  <a:srgbClr val="F6F4F2"/>
                </a:solidFill>
                <a:latin typeface="Montserrat Medium" pitchFamily="2" charset="77"/>
                <a:cs typeface="Poppins" pitchFamily="2" charset="77"/>
              </a:rPr>
              <a:t>och</a:t>
            </a:r>
            <a:r>
              <a:rPr lang="en-US" sz="3600" dirty="0">
                <a:solidFill>
                  <a:srgbClr val="F6F4F2"/>
                </a:solidFill>
                <a:latin typeface="Montserrat Medium" pitchFamily="2" charset="77"/>
                <a:cs typeface="Poppins" pitchFamily="2" charset="77"/>
              </a:rPr>
              <a:t> </a:t>
            </a:r>
            <a:r>
              <a:rPr lang="en-US" sz="3600" dirty="0" err="1">
                <a:solidFill>
                  <a:srgbClr val="F6F4F2"/>
                </a:solidFill>
                <a:latin typeface="Montserrat Medium" pitchFamily="2" charset="77"/>
                <a:cs typeface="Poppins" pitchFamily="2" charset="77"/>
              </a:rPr>
              <a:t>internationell</a:t>
            </a:r>
            <a:r>
              <a:rPr lang="en-US" sz="3600" dirty="0">
                <a:solidFill>
                  <a:srgbClr val="F6F4F2"/>
                </a:solidFill>
                <a:latin typeface="Montserrat Medium" pitchFamily="2" charset="77"/>
                <a:cs typeface="Poppins" pitchFamily="2" charset="77"/>
              </a:rPr>
              <a:t> </a:t>
            </a:r>
            <a:r>
              <a:rPr lang="en-US" sz="3600" dirty="0" err="1">
                <a:solidFill>
                  <a:srgbClr val="F6F4F2"/>
                </a:solidFill>
                <a:latin typeface="Montserrat Medium" pitchFamily="2" charset="77"/>
                <a:cs typeface="Poppins" pitchFamily="2" charset="77"/>
              </a:rPr>
              <a:t>förankring</a:t>
            </a:r>
            <a:endParaRPr lang="en-US" sz="3600" dirty="0">
              <a:solidFill>
                <a:srgbClr val="F6F4F2"/>
              </a:solidFill>
              <a:latin typeface="Montserrat Medium" pitchFamily="2" charset="77"/>
              <a:cs typeface="Poppins" pitchFamily="2" charset="77"/>
            </a:endParaRPr>
          </a:p>
          <a:p>
            <a:pPr marL="342900" indent="-342900">
              <a:buFont typeface="Arial" panose="020B0604020202020204" pitchFamily="34" charset="0"/>
              <a:buChar char="•"/>
            </a:pPr>
            <a:r>
              <a:rPr lang="en-US" sz="3600" dirty="0" err="1">
                <a:solidFill>
                  <a:srgbClr val="F6F4F2"/>
                </a:solidFill>
                <a:latin typeface="Montserrat Medium" pitchFamily="2" charset="77"/>
                <a:cs typeface="Poppins" pitchFamily="2" charset="77"/>
              </a:rPr>
              <a:t>Stabilitet</a:t>
            </a:r>
            <a:r>
              <a:rPr lang="en-US" sz="3600" dirty="0">
                <a:solidFill>
                  <a:srgbClr val="F6F4F2"/>
                </a:solidFill>
                <a:latin typeface="Montserrat Medium" pitchFamily="2" charset="77"/>
                <a:cs typeface="Poppins" pitchFamily="2" charset="77"/>
              </a:rPr>
              <a:t> </a:t>
            </a:r>
            <a:r>
              <a:rPr lang="en-US" sz="3600" dirty="0" err="1">
                <a:solidFill>
                  <a:srgbClr val="F6F4F2"/>
                </a:solidFill>
                <a:latin typeface="Montserrat Medium" pitchFamily="2" charset="77"/>
                <a:cs typeface="Poppins" pitchFamily="2" charset="77"/>
              </a:rPr>
              <a:t>och</a:t>
            </a:r>
            <a:r>
              <a:rPr lang="en-US" sz="3600" dirty="0">
                <a:solidFill>
                  <a:srgbClr val="F6F4F2"/>
                </a:solidFill>
                <a:latin typeface="Montserrat Medium" pitchFamily="2" charset="77"/>
                <a:cs typeface="Poppins" pitchFamily="2" charset="77"/>
              </a:rPr>
              <a:t> </a:t>
            </a:r>
            <a:r>
              <a:rPr lang="en-US" sz="3600" dirty="0" err="1">
                <a:solidFill>
                  <a:srgbClr val="F6F4F2"/>
                </a:solidFill>
                <a:latin typeface="Montserrat Medium" pitchFamily="2" charset="77"/>
                <a:cs typeface="Poppins" pitchFamily="2" charset="77"/>
              </a:rPr>
              <a:t>hållbarhet</a:t>
            </a:r>
            <a:r>
              <a:rPr lang="en-US" sz="3600" dirty="0">
                <a:solidFill>
                  <a:srgbClr val="F6F4F2"/>
                </a:solidFill>
                <a:latin typeface="Montserrat Medium" pitchFamily="2" charset="77"/>
                <a:cs typeface="Poppins" pitchFamily="2" charset="77"/>
              </a:rPr>
              <a:t> (</a:t>
            </a:r>
            <a:r>
              <a:rPr lang="en-US" sz="3600" dirty="0" err="1">
                <a:solidFill>
                  <a:srgbClr val="F6F4F2"/>
                </a:solidFill>
                <a:latin typeface="Montserrat Medium" pitchFamily="2" charset="77"/>
                <a:cs typeface="Poppins" pitchFamily="2" charset="77"/>
              </a:rPr>
              <a:t>ekonomisk</a:t>
            </a:r>
            <a:r>
              <a:rPr lang="en-US" sz="3600" dirty="0">
                <a:solidFill>
                  <a:srgbClr val="F6F4F2"/>
                </a:solidFill>
                <a:latin typeface="Montserrat Medium" pitchFamily="2" charset="77"/>
                <a:cs typeface="Poppins" pitchFamily="2" charset="77"/>
              </a:rPr>
              <a:t>, </a:t>
            </a:r>
            <a:r>
              <a:rPr lang="en-US" sz="3600" dirty="0" err="1">
                <a:solidFill>
                  <a:srgbClr val="F6F4F2"/>
                </a:solidFill>
                <a:latin typeface="Montserrat Medium" pitchFamily="2" charset="77"/>
                <a:cs typeface="Poppins" pitchFamily="2" charset="77"/>
              </a:rPr>
              <a:t>ekologisk</a:t>
            </a:r>
            <a:r>
              <a:rPr lang="en-US" sz="3600" dirty="0">
                <a:solidFill>
                  <a:srgbClr val="F6F4F2"/>
                </a:solidFill>
                <a:latin typeface="Montserrat Medium" pitchFamily="2" charset="77"/>
                <a:cs typeface="Poppins" pitchFamily="2" charset="77"/>
              </a:rPr>
              <a:t> </a:t>
            </a:r>
            <a:r>
              <a:rPr lang="en-US" sz="3600" dirty="0" err="1">
                <a:solidFill>
                  <a:srgbClr val="F6F4F2"/>
                </a:solidFill>
                <a:latin typeface="Montserrat Medium" pitchFamily="2" charset="77"/>
                <a:cs typeface="Poppins" pitchFamily="2" charset="77"/>
              </a:rPr>
              <a:t>och</a:t>
            </a:r>
            <a:r>
              <a:rPr lang="en-US" sz="3600" dirty="0">
                <a:solidFill>
                  <a:srgbClr val="F6F4F2"/>
                </a:solidFill>
                <a:latin typeface="Montserrat Medium" pitchFamily="2" charset="77"/>
                <a:cs typeface="Poppins" pitchFamily="2" charset="77"/>
              </a:rPr>
              <a:t> social) </a:t>
            </a:r>
            <a:r>
              <a:rPr lang="en-US" sz="3600" dirty="0" err="1">
                <a:solidFill>
                  <a:srgbClr val="F6F4F2"/>
                </a:solidFill>
                <a:latin typeface="Montserrat Medium" pitchFamily="2" charset="77"/>
                <a:cs typeface="Poppins" pitchFamily="2" charset="77"/>
              </a:rPr>
              <a:t>i</a:t>
            </a:r>
            <a:r>
              <a:rPr lang="en-US" sz="3600" dirty="0">
                <a:solidFill>
                  <a:srgbClr val="F6F4F2"/>
                </a:solidFill>
                <a:latin typeface="Montserrat Medium" pitchFamily="2" charset="77"/>
                <a:cs typeface="Poppins" pitchFamily="2" charset="77"/>
              </a:rPr>
              <a:t> </a:t>
            </a:r>
            <a:r>
              <a:rPr lang="en-US" sz="3600" dirty="0" err="1">
                <a:solidFill>
                  <a:srgbClr val="F6F4F2"/>
                </a:solidFill>
                <a:latin typeface="Montserrat Medium" pitchFamily="2" charset="77"/>
                <a:cs typeface="Poppins" pitchFamily="2" charset="77"/>
              </a:rPr>
              <a:t>verksamheten</a:t>
            </a:r>
            <a:r>
              <a:rPr lang="en-US" sz="3600" dirty="0">
                <a:solidFill>
                  <a:srgbClr val="F6F4F2"/>
                </a:solidFill>
                <a:latin typeface="Montserrat Medium" pitchFamily="2" charset="77"/>
                <a:cs typeface="Poppins" pitchFamily="2" charset="77"/>
              </a:rPr>
              <a:t>.</a:t>
            </a:r>
          </a:p>
        </p:txBody>
      </p:sp>
      <p:sp>
        <p:nvSpPr>
          <p:cNvPr id="4" name="Text Placeholder 3">
            <a:extLst>
              <a:ext uri="{FF2B5EF4-FFF2-40B4-BE49-F238E27FC236}">
                <a16:creationId xmlns:a16="http://schemas.microsoft.com/office/drawing/2014/main" id="{929E7401-E7C4-3B65-7CA5-3F315180AD29}"/>
              </a:ext>
            </a:extLst>
          </p:cNvPr>
          <p:cNvSpPr txBox="1">
            <a:spLocks/>
          </p:cNvSpPr>
          <p:nvPr/>
        </p:nvSpPr>
        <p:spPr>
          <a:xfrm>
            <a:off x="3379267" y="8296951"/>
            <a:ext cx="15775007" cy="550060"/>
          </a:xfrm>
          <a:prstGeom prst="rect">
            <a:avLst/>
          </a:prstGeom>
        </p:spPr>
        <p:txBody>
          <a:bodyPr/>
          <a:lstStyle>
            <a:lvl1pPr marL="0" indent="0" algn="l" defTabSz="1828709" rtl="0" eaLnBrk="1" latinLnBrk="0" hangingPunct="1">
              <a:lnSpc>
                <a:spcPct val="100000"/>
              </a:lnSpc>
              <a:spcBef>
                <a:spcPts val="2000"/>
              </a:spcBef>
              <a:buFont typeface="Arial" panose="020B0604020202020204" pitchFamily="34" charset="0"/>
              <a:buNone/>
              <a:defRPr sz="3500" b="1" i="0" kern="1200" spc="0">
                <a:solidFill>
                  <a:schemeClr val="tx1"/>
                </a:solidFill>
                <a:latin typeface="Poppins" pitchFamily="2" charset="77"/>
                <a:ea typeface="+mn-ea"/>
                <a:cs typeface="Poppins" pitchFamily="2" charset="77"/>
              </a:defRPr>
            </a:lvl1pPr>
            <a:lvl2pPr marL="1371531" indent="-457177" algn="l" defTabSz="182870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886" indent="-457177" algn="l" defTabSz="182870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240"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594"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949"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303"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657"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011"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sz="8000" dirty="0" err="1">
                <a:solidFill>
                  <a:schemeClr val="bg1"/>
                </a:solidFill>
                <a:latin typeface="DaxPro" panose="020B0504030101020102" pitchFamily="34" charset="0"/>
              </a:rPr>
              <a:t>Våra</a:t>
            </a:r>
            <a:r>
              <a:rPr lang="en-US" sz="8000" dirty="0">
                <a:solidFill>
                  <a:schemeClr val="bg1"/>
                </a:solidFill>
                <a:latin typeface="DaxPro" panose="020B0504030101020102" pitchFamily="34" charset="0"/>
              </a:rPr>
              <a:t> </a:t>
            </a:r>
            <a:r>
              <a:rPr lang="en-US" sz="8000" dirty="0" err="1">
                <a:solidFill>
                  <a:schemeClr val="bg1"/>
                </a:solidFill>
                <a:latin typeface="DaxPro" panose="020B0504030101020102" pitchFamily="34" charset="0"/>
              </a:rPr>
              <a:t>värdeord</a:t>
            </a:r>
            <a:endParaRPr lang="en-US" sz="8000" dirty="0">
              <a:solidFill>
                <a:schemeClr val="bg1"/>
              </a:solidFill>
              <a:latin typeface="DaxPro" panose="020B0504030101020102" pitchFamily="34" charset="0"/>
            </a:endParaRPr>
          </a:p>
        </p:txBody>
      </p:sp>
      <p:sp>
        <p:nvSpPr>
          <p:cNvPr id="5" name="Text Placeholder 6">
            <a:extLst>
              <a:ext uri="{FF2B5EF4-FFF2-40B4-BE49-F238E27FC236}">
                <a16:creationId xmlns:a16="http://schemas.microsoft.com/office/drawing/2014/main" id="{24B7CCB0-348D-3CE5-02B8-065820B8CD09}"/>
              </a:ext>
            </a:extLst>
          </p:cNvPr>
          <p:cNvSpPr txBox="1">
            <a:spLocks/>
          </p:cNvSpPr>
          <p:nvPr/>
        </p:nvSpPr>
        <p:spPr>
          <a:xfrm>
            <a:off x="3379267" y="9706449"/>
            <a:ext cx="9409829" cy="827312"/>
          </a:xfrm>
          <a:prstGeom prst="rect">
            <a:avLst/>
          </a:prstGeom>
        </p:spPr>
        <p:txBody>
          <a:bodyPr/>
          <a:lstStyle>
            <a:lvl1pPr marL="0" indent="0" algn="l" defTabSz="1828709" rtl="0" eaLnBrk="1" latinLnBrk="0" hangingPunct="1">
              <a:lnSpc>
                <a:spcPct val="100000"/>
              </a:lnSpc>
              <a:spcBef>
                <a:spcPts val="0"/>
              </a:spcBef>
              <a:buFont typeface="Arial" panose="020B0604020202020204" pitchFamily="34" charset="0"/>
              <a:buNone/>
              <a:defRPr sz="2500" b="0" kern="1200" spc="0">
                <a:solidFill>
                  <a:schemeClr val="tx1"/>
                </a:solidFill>
                <a:latin typeface="Play" pitchFamily="2" charset="0"/>
                <a:ea typeface="+mn-ea"/>
                <a:cs typeface="+mn-cs"/>
              </a:defRPr>
            </a:lvl1pPr>
            <a:lvl2pPr marL="1371531" indent="-457177" algn="l" defTabSz="182870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886" indent="-457177" algn="l" defTabSz="182870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240"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594"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949"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303"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657"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011"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342900" indent="-342900">
              <a:buFont typeface="Arial" panose="020B0604020202020204" pitchFamily="34" charset="0"/>
              <a:buChar char="•"/>
            </a:pPr>
            <a:r>
              <a:rPr lang="en-US" sz="3600" dirty="0" err="1">
                <a:solidFill>
                  <a:srgbClr val="F6F4F2"/>
                </a:solidFill>
                <a:latin typeface="Montserrat Medium" pitchFamily="2" charset="77"/>
                <a:cs typeface="Poppins" pitchFamily="2" charset="77"/>
              </a:rPr>
              <a:t>Respekt</a:t>
            </a:r>
            <a:endParaRPr lang="en-US" sz="3600" dirty="0">
              <a:solidFill>
                <a:srgbClr val="F6F4F2"/>
              </a:solidFill>
              <a:latin typeface="Montserrat Medium" pitchFamily="2" charset="77"/>
              <a:cs typeface="Poppins" pitchFamily="2" charset="77"/>
            </a:endParaRPr>
          </a:p>
          <a:p>
            <a:pPr marL="342900" indent="-342900">
              <a:buFont typeface="Arial" panose="020B0604020202020204" pitchFamily="34" charset="0"/>
              <a:buChar char="•"/>
            </a:pPr>
            <a:r>
              <a:rPr lang="en-US" sz="3600" dirty="0" err="1">
                <a:solidFill>
                  <a:srgbClr val="F6F4F2"/>
                </a:solidFill>
                <a:latin typeface="Montserrat Medium" pitchFamily="2" charset="77"/>
                <a:cs typeface="Poppins" pitchFamily="2" charset="77"/>
              </a:rPr>
              <a:t>Professionalitet</a:t>
            </a:r>
            <a:endParaRPr lang="en-US" sz="3600" dirty="0">
              <a:solidFill>
                <a:srgbClr val="F6F4F2"/>
              </a:solidFill>
              <a:latin typeface="Montserrat Medium" pitchFamily="2" charset="77"/>
              <a:cs typeface="Poppins" pitchFamily="2" charset="77"/>
            </a:endParaRPr>
          </a:p>
          <a:p>
            <a:pPr marL="342900" indent="-342900">
              <a:buFont typeface="Arial" panose="020B0604020202020204" pitchFamily="34" charset="0"/>
              <a:buChar char="•"/>
            </a:pPr>
            <a:r>
              <a:rPr lang="en-US" sz="3600" dirty="0" err="1">
                <a:solidFill>
                  <a:srgbClr val="F6F4F2"/>
                </a:solidFill>
                <a:latin typeface="Montserrat Medium" pitchFamily="2" charset="77"/>
                <a:cs typeface="Poppins" pitchFamily="2" charset="77"/>
              </a:rPr>
              <a:t>Arbetsglädje</a:t>
            </a:r>
            <a:r>
              <a:rPr lang="en-US" sz="3600" dirty="0">
                <a:solidFill>
                  <a:srgbClr val="F6F4F2"/>
                </a:solidFill>
                <a:latin typeface="Montserrat Medium" pitchFamily="2" charset="77"/>
                <a:cs typeface="Poppins" pitchFamily="2" charset="77"/>
              </a:rPr>
              <a:t>.</a:t>
            </a:r>
          </a:p>
        </p:txBody>
      </p:sp>
      <p:pic>
        <p:nvPicPr>
          <p:cNvPr id="7" name="Bildobjekt 6">
            <a:extLst>
              <a:ext uri="{FF2B5EF4-FFF2-40B4-BE49-F238E27FC236}">
                <a16:creationId xmlns:a16="http://schemas.microsoft.com/office/drawing/2014/main" id="{65C382E1-7C11-FCB0-D58E-2A130DDA5BDB}"/>
              </a:ext>
            </a:extLst>
          </p:cNvPr>
          <p:cNvPicPr>
            <a:picLocks noChangeAspect="1"/>
          </p:cNvPicPr>
          <p:nvPr/>
        </p:nvPicPr>
        <p:blipFill>
          <a:blip r:embed="rId4"/>
          <a:srcRect/>
          <a:stretch/>
        </p:blipFill>
        <p:spPr>
          <a:xfrm>
            <a:off x="19154274" y="10746564"/>
            <a:ext cx="5516897" cy="3898521"/>
          </a:xfrm>
          <a:prstGeom prst="rect">
            <a:avLst/>
          </a:prstGeom>
        </p:spPr>
      </p:pic>
    </p:spTree>
    <p:extLst>
      <p:ext uri="{BB962C8B-B14F-4D97-AF65-F5344CB8AC3E}">
        <p14:creationId xmlns:p14="http://schemas.microsoft.com/office/powerpoint/2010/main" val="12059428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Bildobjekt 6">
            <a:extLst>
              <a:ext uri="{FF2B5EF4-FFF2-40B4-BE49-F238E27FC236}">
                <a16:creationId xmlns:a16="http://schemas.microsoft.com/office/drawing/2014/main" id="{A5CD0ABD-7791-E6F5-F24A-CF4E27973D64}"/>
              </a:ext>
            </a:extLst>
          </p:cNvPr>
          <p:cNvPicPr>
            <a:picLocks noChangeAspect="1"/>
          </p:cNvPicPr>
          <p:nvPr/>
        </p:nvPicPr>
        <p:blipFill>
          <a:blip r:embed="rId3"/>
          <a:srcRect t="536" b="536"/>
          <a:stretch/>
        </p:blipFill>
        <p:spPr>
          <a:xfrm>
            <a:off x="-243840" y="0"/>
            <a:ext cx="24626253" cy="13716000"/>
          </a:xfrm>
          <a:prstGeom prst="rect">
            <a:avLst/>
          </a:prstGeom>
        </p:spPr>
      </p:pic>
      <p:sp>
        <p:nvSpPr>
          <p:cNvPr id="4" name="Rectangle 15">
            <a:extLst>
              <a:ext uri="{FF2B5EF4-FFF2-40B4-BE49-F238E27FC236}">
                <a16:creationId xmlns:a16="http://schemas.microsoft.com/office/drawing/2014/main" id="{10CD71A6-AB9E-2C1D-0284-A1B01AECCE8F}"/>
              </a:ext>
            </a:extLst>
          </p:cNvPr>
          <p:cNvSpPr/>
          <p:nvPr/>
        </p:nvSpPr>
        <p:spPr>
          <a:xfrm>
            <a:off x="-243840" y="0"/>
            <a:ext cx="24626253" cy="13716000"/>
          </a:xfrm>
          <a:prstGeom prst="rect">
            <a:avLst/>
          </a:prstGeom>
          <a:solidFill>
            <a:srgbClr val="002532">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C4B66B5F-CD2B-A747-B373-9CCDDC522374}"/>
              </a:ext>
            </a:extLst>
          </p:cNvPr>
          <p:cNvSpPr>
            <a:spLocks/>
          </p:cNvSpPr>
          <p:nvPr/>
        </p:nvSpPr>
        <p:spPr>
          <a:xfrm>
            <a:off x="9896168" y="0"/>
            <a:ext cx="14486245" cy="13716000"/>
          </a:xfrm>
          <a:prstGeom prst="rect">
            <a:avLst/>
          </a:prstGeom>
          <a:gradFill flip="none" rotWithShape="1">
            <a:gsLst>
              <a:gs pos="0">
                <a:srgbClr val="002532"/>
              </a:gs>
              <a:gs pos="21000">
                <a:srgbClr val="002532"/>
              </a:gs>
              <a:gs pos="99000">
                <a:srgbClr val="002532">
                  <a:alpha val="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0" name="Bildobjekt 29">
            <a:extLst>
              <a:ext uri="{FF2B5EF4-FFF2-40B4-BE49-F238E27FC236}">
                <a16:creationId xmlns:a16="http://schemas.microsoft.com/office/drawing/2014/main" id="{08345EF8-94DD-95B0-4943-94ED5C9CF833}"/>
              </a:ext>
            </a:extLst>
          </p:cNvPr>
          <p:cNvPicPr>
            <a:picLocks noGrp="1" noRot="1" noChangeAspect="1" noMove="1" noResize="1" noEditPoints="1" noAdjustHandles="1" noChangeArrowheads="1" noChangeShapeType="1" noCrop="1"/>
          </p:cNvPicPr>
          <p:nvPr/>
        </p:nvPicPr>
        <p:blipFill>
          <a:blip r:embed="rId4"/>
          <a:srcRect/>
          <a:stretch/>
        </p:blipFill>
        <p:spPr>
          <a:xfrm>
            <a:off x="11649584" y="438854"/>
            <a:ext cx="11207798" cy="12838291"/>
          </a:xfrm>
          <a:prstGeom prst="rect">
            <a:avLst/>
          </a:prstGeom>
        </p:spPr>
      </p:pic>
      <p:sp>
        <p:nvSpPr>
          <p:cNvPr id="3" name="Text Placeholder 2">
            <a:extLst>
              <a:ext uri="{FF2B5EF4-FFF2-40B4-BE49-F238E27FC236}">
                <a16:creationId xmlns:a16="http://schemas.microsoft.com/office/drawing/2014/main" id="{71F465E3-E7F2-6148-B40D-48D42E54EFBF}"/>
              </a:ext>
            </a:extLst>
          </p:cNvPr>
          <p:cNvSpPr>
            <a:spLocks noGrp="1"/>
          </p:cNvSpPr>
          <p:nvPr>
            <p:ph type="body" sz="quarter" idx="12"/>
          </p:nvPr>
        </p:nvSpPr>
        <p:spPr>
          <a:xfrm>
            <a:off x="1326205" y="1162013"/>
            <a:ext cx="11652815" cy="1584721"/>
          </a:xfrm>
        </p:spPr>
        <p:txBody>
          <a:bodyPr/>
          <a:lstStyle/>
          <a:p>
            <a:r>
              <a:rPr lang="en-US" dirty="0" err="1">
                <a:solidFill>
                  <a:schemeClr val="bg1"/>
                </a:solidFill>
                <a:latin typeface="DaxPro" panose="020B0504030101020102" pitchFamily="34" charset="0"/>
              </a:rPr>
              <a:t>Verksamhetsområde</a:t>
            </a:r>
            <a:endParaRPr lang="en-US" dirty="0">
              <a:solidFill>
                <a:schemeClr val="bg1"/>
              </a:solidFill>
              <a:latin typeface="DaxPro" panose="020B0504030101020102" pitchFamily="34" charset="0"/>
            </a:endParaRPr>
          </a:p>
        </p:txBody>
      </p:sp>
      <p:sp>
        <p:nvSpPr>
          <p:cNvPr id="6" name="Text Placeholder 5">
            <a:extLst>
              <a:ext uri="{FF2B5EF4-FFF2-40B4-BE49-F238E27FC236}">
                <a16:creationId xmlns:a16="http://schemas.microsoft.com/office/drawing/2014/main" id="{294CDFC6-8C6F-474C-9899-D4DFB9C3185C}"/>
              </a:ext>
            </a:extLst>
          </p:cNvPr>
          <p:cNvSpPr>
            <a:spLocks noGrp="1"/>
          </p:cNvSpPr>
          <p:nvPr>
            <p:ph type="body" sz="quarter" idx="4294967295"/>
          </p:nvPr>
        </p:nvSpPr>
        <p:spPr>
          <a:xfrm>
            <a:off x="1326206" y="3331030"/>
            <a:ext cx="8569962" cy="629354"/>
          </a:xfrm>
          <a:prstGeom prst="rect">
            <a:avLst/>
          </a:prstGeom>
        </p:spPr>
        <p:txBody>
          <a:bodyPr/>
          <a:lstStyle/>
          <a:p>
            <a:pPr marL="0" indent="0">
              <a:buNone/>
            </a:pPr>
            <a:r>
              <a:rPr lang="en-US" sz="5400" spc="300" dirty="0" err="1">
                <a:solidFill>
                  <a:schemeClr val="bg1"/>
                </a:solidFill>
                <a:latin typeface="Montserrat Medium" pitchFamily="2" charset="77"/>
              </a:rPr>
              <a:t>Medlemskommuner</a:t>
            </a:r>
            <a:endParaRPr lang="en-US" sz="5400" spc="300" dirty="0">
              <a:solidFill>
                <a:schemeClr val="bg1"/>
              </a:solidFill>
              <a:latin typeface="Montserrat Medium" pitchFamily="2" charset="77"/>
            </a:endParaRPr>
          </a:p>
        </p:txBody>
      </p:sp>
      <p:sp>
        <p:nvSpPr>
          <p:cNvPr id="10" name="Text Placeholder 5">
            <a:extLst>
              <a:ext uri="{FF2B5EF4-FFF2-40B4-BE49-F238E27FC236}">
                <a16:creationId xmlns:a16="http://schemas.microsoft.com/office/drawing/2014/main" id="{BD22129F-96D4-B9F2-F161-368B77D04773}"/>
              </a:ext>
            </a:extLst>
          </p:cNvPr>
          <p:cNvSpPr txBox="1">
            <a:spLocks/>
          </p:cNvSpPr>
          <p:nvPr/>
        </p:nvSpPr>
        <p:spPr>
          <a:xfrm>
            <a:off x="12989553" y="2563681"/>
            <a:ext cx="2865113" cy="629354"/>
          </a:xfrm>
          <a:prstGeom prst="rect">
            <a:avLst/>
          </a:prstGeom>
        </p:spPr>
        <p:txBody>
          <a:bodyPr/>
          <a:lstStyle>
            <a:lvl1pPr marL="0" indent="0" algn="l" defTabSz="1828709" rtl="0" eaLnBrk="1" latinLnBrk="0" hangingPunct="1">
              <a:lnSpc>
                <a:spcPct val="100000"/>
              </a:lnSpc>
              <a:spcBef>
                <a:spcPts val="2000"/>
              </a:spcBef>
              <a:buFont typeface="Arial" panose="020B0604020202020204" pitchFamily="34" charset="0"/>
              <a:buNone/>
              <a:defRPr sz="2500" b="0" i="0" kern="1200" spc="0">
                <a:solidFill>
                  <a:schemeClr val="tx1"/>
                </a:solidFill>
                <a:latin typeface="Poppins Medium" pitchFamily="2" charset="77"/>
                <a:ea typeface="+mn-ea"/>
                <a:cs typeface="Poppins Medium" pitchFamily="2" charset="77"/>
              </a:defRPr>
            </a:lvl1pPr>
            <a:lvl2pPr marL="1371531" indent="-457177" algn="l" defTabSz="182870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886" indent="-457177" algn="l" defTabSz="182870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240"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594"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949"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303"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657"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011"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spcBef>
                <a:spcPts val="1200"/>
              </a:spcBef>
            </a:pPr>
            <a:r>
              <a:rPr lang="en-US" sz="2800" dirty="0">
                <a:solidFill>
                  <a:schemeClr val="bg1"/>
                </a:solidFill>
                <a:latin typeface="Montserrat" pitchFamily="2" charset="77"/>
              </a:rPr>
              <a:t>Jakobstad</a:t>
            </a:r>
          </a:p>
          <a:p>
            <a:pPr>
              <a:spcBef>
                <a:spcPts val="1200"/>
              </a:spcBef>
            </a:pPr>
            <a:endParaRPr lang="en-US" sz="2800" dirty="0">
              <a:solidFill>
                <a:schemeClr val="bg1"/>
              </a:solidFill>
              <a:latin typeface="Montserrat" pitchFamily="2" charset="77"/>
            </a:endParaRPr>
          </a:p>
        </p:txBody>
      </p:sp>
      <p:sp>
        <p:nvSpPr>
          <p:cNvPr id="12" name="Text Placeholder 5">
            <a:extLst>
              <a:ext uri="{FF2B5EF4-FFF2-40B4-BE49-F238E27FC236}">
                <a16:creationId xmlns:a16="http://schemas.microsoft.com/office/drawing/2014/main" id="{E915C80B-2C6A-22A5-F29A-A02494A64C0F}"/>
              </a:ext>
            </a:extLst>
          </p:cNvPr>
          <p:cNvSpPr txBox="1">
            <a:spLocks/>
          </p:cNvSpPr>
          <p:nvPr/>
        </p:nvSpPr>
        <p:spPr>
          <a:xfrm>
            <a:off x="19047609" y="1315373"/>
            <a:ext cx="2865113" cy="629354"/>
          </a:xfrm>
          <a:prstGeom prst="rect">
            <a:avLst/>
          </a:prstGeom>
        </p:spPr>
        <p:txBody>
          <a:bodyPr/>
          <a:lstStyle>
            <a:lvl1pPr marL="0" indent="0" algn="l" defTabSz="1828709" rtl="0" eaLnBrk="1" latinLnBrk="0" hangingPunct="1">
              <a:lnSpc>
                <a:spcPct val="100000"/>
              </a:lnSpc>
              <a:spcBef>
                <a:spcPts val="2000"/>
              </a:spcBef>
              <a:buFont typeface="Arial" panose="020B0604020202020204" pitchFamily="34" charset="0"/>
              <a:buNone/>
              <a:defRPr sz="2500" b="0" i="0" kern="1200" spc="0">
                <a:solidFill>
                  <a:schemeClr val="tx1"/>
                </a:solidFill>
                <a:latin typeface="Poppins Medium" pitchFamily="2" charset="77"/>
                <a:ea typeface="+mn-ea"/>
                <a:cs typeface="Poppins Medium" pitchFamily="2" charset="77"/>
              </a:defRPr>
            </a:lvl1pPr>
            <a:lvl2pPr marL="1371531" indent="-457177" algn="l" defTabSz="182870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886" indent="-457177" algn="l" defTabSz="182870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240"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594"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949"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303"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657"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011"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spcBef>
                <a:spcPts val="1200"/>
              </a:spcBef>
            </a:pPr>
            <a:r>
              <a:rPr lang="en-US" sz="2800" dirty="0" err="1">
                <a:solidFill>
                  <a:schemeClr val="bg1"/>
                </a:solidFill>
                <a:latin typeface="Montserrat" pitchFamily="2" charset="77"/>
              </a:rPr>
              <a:t>Karleby</a:t>
            </a:r>
            <a:endParaRPr lang="en-US" sz="2800" dirty="0">
              <a:solidFill>
                <a:schemeClr val="bg1"/>
              </a:solidFill>
              <a:latin typeface="Montserrat" pitchFamily="2" charset="77"/>
            </a:endParaRPr>
          </a:p>
        </p:txBody>
      </p:sp>
      <p:sp>
        <p:nvSpPr>
          <p:cNvPr id="13" name="Text Placeholder 5">
            <a:extLst>
              <a:ext uri="{FF2B5EF4-FFF2-40B4-BE49-F238E27FC236}">
                <a16:creationId xmlns:a16="http://schemas.microsoft.com/office/drawing/2014/main" id="{02F386C5-0EAA-953C-5E12-1ADE9B7B7C06}"/>
              </a:ext>
            </a:extLst>
          </p:cNvPr>
          <p:cNvSpPr txBox="1">
            <a:spLocks/>
          </p:cNvSpPr>
          <p:nvPr/>
        </p:nvSpPr>
        <p:spPr>
          <a:xfrm>
            <a:off x="17867509" y="4730791"/>
            <a:ext cx="2865113" cy="629354"/>
          </a:xfrm>
          <a:prstGeom prst="rect">
            <a:avLst/>
          </a:prstGeom>
        </p:spPr>
        <p:txBody>
          <a:bodyPr/>
          <a:lstStyle>
            <a:lvl1pPr marL="0" indent="0" algn="l" defTabSz="1828709" rtl="0" eaLnBrk="1" latinLnBrk="0" hangingPunct="1">
              <a:lnSpc>
                <a:spcPct val="100000"/>
              </a:lnSpc>
              <a:spcBef>
                <a:spcPts val="2000"/>
              </a:spcBef>
              <a:buFont typeface="Arial" panose="020B0604020202020204" pitchFamily="34" charset="0"/>
              <a:buNone/>
              <a:defRPr sz="2500" b="0" i="0" kern="1200" spc="0">
                <a:solidFill>
                  <a:schemeClr val="tx1"/>
                </a:solidFill>
                <a:latin typeface="Poppins Medium" pitchFamily="2" charset="77"/>
                <a:ea typeface="+mn-ea"/>
                <a:cs typeface="Poppins Medium" pitchFamily="2" charset="77"/>
              </a:defRPr>
            </a:lvl1pPr>
            <a:lvl2pPr marL="1371531" indent="-457177" algn="l" defTabSz="182870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886" indent="-457177" algn="l" defTabSz="182870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240"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594"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949"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303"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657"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011"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spcBef>
                <a:spcPts val="1200"/>
              </a:spcBef>
            </a:pPr>
            <a:r>
              <a:rPr lang="en-US" sz="2800" dirty="0" err="1">
                <a:solidFill>
                  <a:schemeClr val="bg1"/>
                </a:solidFill>
                <a:latin typeface="Montserrat" pitchFamily="2" charset="77"/>
              </a:rPr>
              <a:t>Pedersöre</a:t>
            </a:r>
            <a:endParaRPr lang="en-US" sz="2800" dirty="0">
              <a:solidFill>
                <a:schemeClr val="bg1"/>
              </a:solidFill>
              <a:latin typeface="Montserrat" pitchFamily="2" charset="77"/>
            </a:endParaRPr>
          </a:p>
        </p:txBody>
      </p:sp>
      <p:sp>
        <p:nvSpPr>
          <p:cNvPr id="14" name="Text Placeholder 5">
            <a:extLst>
              <a:ext uri="{FF2B5EF4-FFF2-40B4-BE49-F238E27FC236}">
                <a16:creationId xmlns:a16="http://schemas.microsoft.com/office/drawing/2014/main" id="{026BB139-BDE7-8462-17EF-E8173AC48C38}"/>
              </a:ext>
            </a:extLst>
          </p:cNvPr>
          <p:cNvSpPr txBox="1">
            <a:spLocks/>
          </p:cNvSpPr>
          <p:nvPr/>
        </p:nvSpPr>
        <p:spPr>
          <a:xfrm>
            <a:off x="11512517" y="6065094"/>
            <a:ext cx="2865113" cy="629354"/>
          </a:xfrm>
          <a:prstGeom prst="rect">
            <a:avLst/>
          </a:prstGeom>
        </p:spPr>
        <p:txBody>
          <a:bodyPr/>
          <a:lstStyle>
            <a:lvl1pPr marL="0" indent="0" algn="l" defTabSz="1828709" rtl="0" eaLnBrk="1" latinLnBrk="0" hangingPunct="1">
              <a:lnSpc>
                <a:spcPct val="100000"/>
              </a:lnSpc>
              <a:spcBef>
                <a:spcPts val="2000"/>
              </a:spcBef>
              <a:buFont typeface="Arial" panose="020B0604020202020204" pitchFamily="34" charset="0"/>
              <a:buNone/>
              <a:defRPr sz="2500" b="0" i="0" kern="1200" spc="0">
                <a:solidFill>
                  <a:schemeClr val="tx1"/>
                </a:solidFill>
                <a:latin typeface="Poppins Medium" pitchFamily="2" charset="77"/>
                <a:ea typeface="+mn-ea"/>
                <a:cs typeface="Poppins Medium" pitchFamily="2" charset="77"/>
              </a:defRPr>
            </a:lvl1pPr>
            <a:lvl2pPr marL="1371531" indent="-457177" algn="l" defTabSz="182870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886" indent="-457177" algn="l" defTabSz="182870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240"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594"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949"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303"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657"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011"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spcBef>
                <a:spcPts val="1200"/>
              </a:spcBef>
            </a:pPr>
            <a:r>
              <a:rPr lang="en-US" sz="2800" dirty="0">
                <a:solidFill>
                  <a:schemeClr val="bg1"/>
                </a:solidFill>
                <a:latin typeface="Montserrat" pitchFamily="2" charset="77"/>
              </a:rPr>
              <a:t>Vasa</a:t>
            </a:r>
          </a:p>
        </p:txBody>
      </p:sp>
      <p:sp>
        <p:nvSpPr>
          <p:cNvPr id="15" name="Text Placeholder 5">
            <a:extLst>
              <a:ext uri="{FF2B5EF4-FFF2-40B4-BE49-F238E27FC236}">
                <a16:creationId xmlns:a16="http://schemas.microsoft.com/office/drawing/2014/main" id="{70E5303F-C990-6668-8F15-B267B794ED09}"/>
              </a:ext>
            </a:extLst>
          </p:cNvPr>
          <p:cNvSpPr txBox="1">
            <a:spLocks/>
          </p:cNvSpPr>
          <p:nvPr/>
        </p:nvSpPr>
        <p:spPr>
          <a:xfrm>
            <a:off x="14481252" y="6777711"/>
            <a:ext cx="2865113" cy="629354"/>
          </a:xfrm>
          <a:prstGeom prst="rect">
            <a:avLst/>
          </a:prstGeom>
        </p:spPr>
        <p:txBody>
          <a:bodyPr/>
          <a:lstStyle>
            <a:lvl1pPr marL="0" indent="0" algn="l" defTabSz="1828709" rtl="0" eaLnBrk="1" latinLnBrk="0" hangingPunct="1">
              <a:lnSpc>
                <a:spcPct val="100000"/>
              </a:lnSpc>
              <a:spcBef>
                <a:spcPts val="2000"/>
              </a:spcBef>
              <a:buFont typeface="Arial" panose="020B0604020202020204" pitchFamily="34" charset="0"/>
              <a:buNone/>
              <a:defRPr sz="2500" b="0" i="0" kern="1200" spc="0">
                <a:solidFill>
                  <a:schemeClr val="tx1"/>
                </a:solidFill>
                <a:latin typeface="Poppins Medium" pitchFamily="2" charset="77"/>
                <a:ea typeface="+mn-ea"/>
                <a:cs typeface="Poppins Medium" pitchFamily="2" charset="77"/>
              </a:defRPr>
            </a:lvl1pPr>
            <a:lvl2pPr marL="1371531" indent="-457177" algn="l" defTabSz="182870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886" indent="-457177" algn="l" defTabSz="182870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240"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594"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949"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303"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657"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011"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spcBef>
                <a:spcPts val="1200"/>
              </a:spcBef>
            </a:pPr>
            <a:r>
              <a:rPr lang="en-US" sz="2800" dirty="0" err="1">
                <a:solidFill>
                  <a:schemeClr val="bg1"/>
                </a:solidFill>
                <a:latin typeface="Montserrat" pitchFamily="2" charset="77"/>
              </a:rPr>
              <a:t>Korsholm</a:t>
            </a:r>
            <a:endParaRPr lang="en-US" sz="2800" dirty="0">
              <a:solidFill>
                <a:schemeClr val="bg1"/>
              </a:solidFill>
              <a:latin typeface="Montserrat" pitchFamily="2" charset="77"/>
            </a:endParaRPr>
          </a:p>
        </p:txBody>
      </p:sp>
      <p:sp>
        <p:nvSpPr>
          <p:cNvPr id="17" name="Text Placeholder 5">
            <a:extLst>
              <a:ext uri="{FF2B5EF4-FFF2-40B4-BE49-F238E27FC236}">
                <a16:creationId xmlns:a16="http://schemas.microsoft.com/office/drawing/2014/main" id="{08B8BF58-82AD-BA0C-DE53-C4E420C753E5}"/>
              </a:ext>
            </a:extLst>
          </p:cNvPr>
          <p:cNvSpPr txBox="1">
            <a:spLocks/>
          </p:cNvSpPr>
          <p:nvPr/>
        </p:nvSpPr>
        <p:spPr>
          <a:xfrm>
            <a:off x="13732175" y="9649770"/>
            <a:ext cx="2865113" cy="629354"/>
          </a:xfrm>
          <a:prstGeom prst="rect">
            <a:avLst/>
          </a:prstGeom>
        </p:spPr>
        <p:txBody>
          <a:bodyPr/>
          <a:lstStyle>
            <a:lvl1pPr marL="0" indent="0" algn="l" defTabSz="1828709" rtl="0" eaLnBrk="1" latinLnBrk="0" hangingPunct="1">
              <a:lnSpc>
                <a:spcPct val="100000"/>
              </a:lnSpc>
              <a:spcBef>
                <a:spcPts val="2000"/>
              </a:spcBef>
              <a:buFont typeface="Arial" panose="020B0604020202020204" pitchFamily="34" charset="0"/>
              <a:buNone/>
              <a:defRPr sz="2500" b="0" i="0" kern="1200" spc="0">
                <a:solidFill>
                  <a:schemeClr val="tx1"/>
                </a:solidFill>
                <a:latin typeface="Poppins Medium" pitchFamily="2" charset="77"/>
                <a:ea typeface="+mn-ea"/>
                <a:cs typeface="Poppins Medium" pitchFamily="2" charset="77"/>
              </a:defRPr>
            </a:lvl1pPr>
            <a:lvl2pPr marL="1371531" indent="-457177" algn="l" defTabSz="182870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886" indent="-457177" algn="l" defTabSz="182870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240"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594"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949"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303"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657"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011"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spcBef>
                <a:spcPts val="1200"/>
              </a:spcBef>
            </a:pPr>
            <a:r>
              <a:rPr lang="en-US" sz="2800" dirty="0" err="1">
                <a:solidFill>
                  <a:schemeClr val="bg1"/>
                </a:solidFill>
                <a:latin typeface="Montserrat" pitchFamily="2" charset="77"/>
              </a:rPr>
              <a:t>Närpes</a:t>
            </a:r>
            <a:endParaRPr lang="en-US" sz="2800" dirty="0">
              <a:solidFill>
                <a:schemeClr val="bg1"/>
              </a:solidFill>
              <a:latin typeface="Montserrat" pitchFamily="2" charset="77"/>
            </a:endParaRPr>
          </a:p>
        </p:txBody>
      </p:sp>
      <p:sp>
        <p:nvSpPr>
          <p:cNvPr id="18" name="Text Placeholder 5">
            <a:extLst>
              <a:ext uri="{FF2B5EF4-FFF2-40B4-BE49-F238E27FC236}">
                <a16:creationId xmlns:a16="http://schemas.microsoft.com/office/drawing/2014/main" id="{3FA3CD47-9A7A-FC42-28F8-533BB36D76CD}"/>
              </a:ext>
            </a:extLst>
          </p:cNvPr>
          <p:cNvSpPr txBox="1">
            <a:spLocks/>
          </p:cNvSpPr>
          <p:nvPr/>
        </p:nvSpPr>
        <p:spPr>
          <a:xfrm>
            <a:off x="10285904" y="11202986"/>
            <a:ext cx="2865113" cy="629354"/>
          </a:xfrm>
          <a:prstGeom prst="rect">
            <a:avLst/>
          </a:prstGeom>
        </p:spPr>
        <p:txBody>
          <a:bodyPr/>
          <a:lstStyle>
            <a:lvl1pPr marL="0" indent="0" algn="l" defTabSz="1828709" rtl="0" eaLnBrk="1" latinLnBrk="0" hangingPunct="1">
              <a:lnSpc>
                <a:spcPct val="100000"/>
              </a:lnSpc>
              <a:spcBef>
                <a:spcPts val="2000"/>
              </a:spcBef>
              <a:buFont typeface="Arial" panose="020B0604020202020204" pitchFamily="34" charset="0"/>
              <a:buNone/>
              <a:defRPr sz="2500" b="0" i="0" kern="1200" spc="0">
                <a:solidFill>
                  <a:schemeClr val="tx1"/>
                </a:solidFill>
                <a:latin typeface="Poppins Medium" pitchFamily="2" charset="77"/>
                <a:ea typeface="+mn-ea"/>
                <a:cs typeface="Poppins Medium" pitchFamily="2" charset="77"/>
              </a:defRPr>
            </a:lvl1pPr>
            <a:lvl2pPr marL="1371531" indent="-457177" algn="l" defTabSz="182870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886" indent="-457177" algn="l" defTabSz="182870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240"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594"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949"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303"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657"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011"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spcBef>
                <a:spcPts val="1200"/>
              </a:spcBef>
            </a:pPr>
            <a:r>
              <a:rPr lang="en-US" sz="2800" dirty="0" err="1">
                <a:solidFill>
                  <a:schemeClr val="bg1"/>
                </a:solidFill>
                <a:latin typeface="Montserrat" pitchFamily="2" charset="77"/>
              </a:rPr>
              <a:t>Kristinestad</a:t>
            </a:r>
            <a:endParaRPr lang="en-US" sz="2800" dirty="0">
              <a:solidFill>
                <a:schemeClr val="bg1"/>
              </a:solidFill>
              <a:latin typeface="Montserrat" pitchFamily="2" charset="77"/>
            </a:endParaRPr>
          </a:p>
        </p:txBody>
      </p:sp>
      <p:sp>
        <p:nvSpPr>
          <p:cNvPr id="19" name="Text Placeholder 5">
            <a:extLst>
              <a:ext uri="{FF2B5EF4-FFF2-40B4-BE49-F238E27FC236}">
                <a16:creationId xmlns:a16="http://schemas.microsoft.com/office/drawing/2014/main" id="{E3455BDD-FBBF-395E-C4F1-37AC482216AA}"/>
              </a:ext>
            </a:extLst>
          </p:cNvPr>
          <p:cNvSpPr txBox="1">
            <a:spLocks/>
          </p:cNvSpPr>
          <p:nvPr/>
        </p:nvSpPr>
        <p:spPr>
          <a:xfrm>
            <a:off x="10519296" y="10449455"/>
            <a:ext cx="2865113" cy="629354"/>
          </a:xfrm>
          <a:prstGeom prst="rect">
            <a:avLst/>
          </a:prstGeom>
        </p:spPr>
        <p:txBody>
          <a:bodyPr/>
          <a:lstStyle>
            <a:lvl1pPr marL="0" indent="0" algn="l" defTabSz="1828709" rtl="0" eaLnBrk="1" latinLnBrk="0" hangingPunct="1">
              <a:lnSpc>
                <a:spcPct val="100000"/>
              </a:lnSpc>
              <a:spcBef>
                <a:spcPts val="2000"/>
              </a:spcBef>
              <a:buFont typeface="Arial" panose="020B0604020202020204" pitchFamily="34" charset="0"/>
              <a:buNone/>
              <a:defRPr sz="2500" b="0" i="0" kern="1200" spc="0">
                <a:solidFill>
                  <a:schemeClr val="tx1"/>
                </a:solidFill>
                <a:latin typeface="Poppins Medium" pitchFamily="2" charset="77"/>
                <a:ea typeface="+mn-ea"/>
                <a:cs typeface="Poppins Medium" pitchFamily="2" charset="77"/>
              </a:defRPr>
            </a:lvl1pPr>
            <a:lvl2pPr marL="1371531" indent="-457177" algn="l" defTabSz="182870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886" indent="-457177" algn="l" defTabSz="182870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240"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594"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949"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303"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657"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011"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spcBef>
                <a:spcPts val="1200"/>
              </a:spcBef>
            </a:pPr>
            <a:r>
              <a:rPr lang="en-US" sz="2800" dirty="0" err="1">
                <a:solidFill>
                  <a:schemeClr val="bg1"/>
                </a:solidFill>
                <a:latin typeface="Montserrat" pitchFamily="2" charset="77"/>
              </a:rPr>
              <a:t>Kaskö</a:t>
            </a:r>
            <a:endParaRPr lang="en-US" sz="2800" dirty="0">
              <a:solidFill>
                <a:schemeClr val="bg1"/>
              </a:solidFill>
              <a:latin typeface="Montserrat" pitchFamily="2" charset="77"/>
            </a:endParaRPr>
          </a:p>
        </p:txBody>
      </p:sp>
      <p:sp>
        <p:nvSpPr>
          <p:cNvPr id="20" name="Text Placeholder 5">
            <a:extLst>
              <a:ext uri="{FF2B5EF4-FFF2-40B4-BE49-F238E27FC236}">
                <a16:creationId xmlns:a16="http://schemas.microsoft.com/office/drawing/2014/main" id="{39E71549-2E3D-E4C3-5870-E1CA1A07A769}"/>
              </a:ext>
            </a:extLst>
          </p:cNvPr>
          <p:cNvSpPr txBox="1">
            <a:spLocks/>
          </p:cNvSpPr>
          <p:nvPr/>
        </p:nvSpPr>
        <p:spPr>
          <a:xfrm>
            <a:off x="10285904" y="7989855"/>
            <a:ext cx="2865113" cy="629354"/>
          </a:xfrm>
          <a:prstGeom prst="rect">
            <a:avLst/>
          </a:prstGeom>
        </p:spPr>
        <p:txBody>
          <a:bodyPr/>
          <a:lstStyle>
            <a:lvl1pPr marL="0" indent="0" algn="l" defTabSz="1828709" rtl="0" eaLnBrk="1" latinLnBrk="0" hangingPunct="1">
              <a:lnSpc>
                <a:spcPct val="100000"/>
              </a:lnSpc>
              <a:spcBef>
                <a:spcPts val="2000"/>
              </a:spcBef>
              <a:buFont typeface="Arial" panose="020B0604020202020204" pitchFamily="34" charset="0"/>
              <a:buNone/>
              <a:defRPr sz="2500" b="0" i="0" kern="1200" spc="0">
                <a:solidFill>
                  <a:schemeClr val="tx1"/>
                </a:solidFill>
                <a:latin typeface="Poppins Medium" pitchFamily="2" charset="77"/>
                <a:ea typeface="+mn-ea"/>
                <a:cs typeface="Poppins Medium" pitchFamily="2" charset="77"/>
              </a:defRPr>
            </a:lvl1pPr>
            <a:lvl2pPr marL="1371531" indent="-457177" algn="l" defTabSz="182870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886" indent="-457177" algn="l" defTabSz="182870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240"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594"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949"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303"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657"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011"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spcBef>
                <a:spcPts val="1200"/>
              </a:spcBef>
            </a:pPr>
            <a:r>
              <a:rPr lang="en-US" sz="2800" dirty="0" err="1">
                <a:solidFill>
                  <a:schemeClr val="bg1"/>
                </a:solidFill>
                <a:latin typeface="Montserrat" pitchFamily="2" charset="77"/>
              </a:rPr>
              <a:t>Korsnäs</a:t>
            </a:r>
            <a:endParaRPr lang="en-US" sz="2800" dirty="0">
              <a:solidFill>
                <a:schemeClr val="bg1"/>
              </a:solidFill>
              <a:latin typeface="Montserrat" pitchFamily="2" charset="77"/>
            </a:endParaRPr>
          </a:p>
        </p:txBody>
      </p:sp>
      <p:sp>
        <p:nvSpPr>
          <p:cNvPr id="21" name="Text Placeholder 5">
            <a:extLst>
              <a:ext uri="{FF2B5EF4-FFF2-40B4-BE49-F238E27FC236}">
                <a16:creationId xmlns:a16="http://schemas.microsoft.com/office/drawing/2014/main" id="{C1C55ACB-0229-9927-4462-DCC45A76FA4C}"/>
              </a:ext>
            </a:extLst>
          </p:cNvPr>
          <p:cNvSpPr txBox="1">
            <a:spLocks/>
          </p:cNvSpPr>
          <p:nvPr/>
        </p:nvSpPr>
        <p:spPr>
          <a:xfrm>
            <a:off x="19468286" y="4289835"/>
            <a:ext cx="2865113" cy="629354"/>
          </a:xfrm>
          <a:prstGeom prst="rect">
            <a:avLst/>
          </a:prstGeom>
        </p:spPr>
        <p:txBody>
          <a:bodyPr/>
          <a:lstStyle>
            <a:lvl1pPr marL="0" indent="0" algn="l" defTabSz="1828709" rtl="0" eaLnBrk="1" latinLnBrk="0" hangingPunct="1">
              <a:lnSpc>
                <a:spcPct val="100000"/>
              </a:lnSpc>
              <a:spcBef>
                <a:spcPts val="2000"/>
              </a:spcBef>
              <a:buFont typeface="Arial" panose="020B0604020202020204" pitchFamily="34" charset="0"/>
              <a:buNone/>
              <a:defRPr sz="2500" b="0" i="0" kern="1200" spc="0">
                <a:solidFill>
                  <a:schemeClr val="tx1"/>
                </a:solidFill>
                <a:latin typeface="Poppins Medium" pitchFamily="2" charset="77"/>
                <a:ea typeface="+mn-ea"/>
                <a:cs typeface="Poppins Medium" pitchFamily="2" charset="77"/>
              </a:defRPr>
            </a:lvl1pPr>
            <a:lvl2pPr marL="1371531" indent="-457177" algn="l" defTabSz="182870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886" indent="-457177" algn="l" defTabSz="182870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240"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594"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949"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303"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657"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011"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spcBef>
                <a:spcPts val="1200"/>
              </a:spcBef>
            </a:pPr>
            <a:r>
              <a:rPr lang="en-US" sz="2800" dirty="0" err="1">
                <a:solidFill>
                  <a:schemeClr val="bg1"/>
                </a:solidFill>
                <a:latin typeface="Montserrat" pitchFamily="2" charset="77"/>
              </a:rPr>
              <a:t>Kronoby</a:t>
            </a:r>
            <a:endParaRPr lang="en-US" sz="2800" dirty="0">
              <a:solidFill>
                <a:schemeClr val="bg1"/>
              </a:solidFill>
              <a:latin typeface="Montserrat" pitchFamily="2" charset="77"/>
            </a:endParaRPr>
          </a:p>
        </p:txBody>
      </p:sp>
      <p:sp>
        <p:nvSpPr>
          <p:cNvPr id="24" name="Text Placeholder 5">
            <a:extLst>
              <a:ext uri="{FF2B5EF4-FFF2-40B4-BE49-F238E27FC236}">
                <a16:creationId xmlns:a16="http://schemas.microsoft.com/office/drawing/2014/main" id="{9B4001B8-FBC0-C249-0B84-8912C3A21F70}"/>
              </a:ext>
            </a:extLst>
          </p:cNvPr>
          <p:cNvSpPr txBox="1">
            <a:spLocks/>
          </p:cNvSpPr>
          <p:nvPr/>
        </p:nvSpPr>
        <p:spPr>
          <a:xfrm>
            <a:off x="14388370" y="1371586"/>
            <a:ext cx="2865113" cy="629354"/>
          </a:xfrm>
          <a:prstGeom prst="rect">
            <a:avLst/>
          </a:prstGeom>
        </p:spPr>
        <p:txBody>
          <a:bodyPr/>
          <a:lstStyle>
            <a:lvl1pPr marL="0" indent="0" algn="l" defTabSz="1828709" rtl="0" eaLnBrk="1" latinLnBrk="0" hangingPunct="1">
              <a:lnSpc>
                <a:spcPct val="100000"/>
              </a:lnSpc>
              <a:spcBef>
                <a:spcPts val="2000"/>
              </a:spcBef>
              <a:buFont typeface="Arial" panose="020B0604020202020204" pitchFamily="34" charset="0"/>
              <a:buNone/>
              <a:defRPr sz="2500" b="0" i="0" kern="1200" spc="0">
                <a:solidFill>
                  <a:schemeClr val="tx1"/>
                </a:solidFill>
                <a:latin typeface="Poppins Medium" pitchFamily="2" charset="77"/>
                <a:ea typeface="+mn-ea"/>
                <a:cs typeface="Poppins Medium" pitchFamily="2" charset="77"/>
              </a:defRPr>
            </a:lvl1pPr>
            <a:lvl2pPr marL="1371531" indent="-457177" algn="l" defTabSz="182870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886" indent="-457177" algn="l" defTabSz="182870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240"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594"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949"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303"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657"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011"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spcBef>
                <a:spcPts val="1200"/>
              </a:spcBef>
            </a:pPr>
            <a:r>
              <a:rPr lang="en-US" sz="2800" dirty="0" err="1">
                <a:solidFill>
                  <a:schemeClr val="bg1"/>
                </a:solidFill>
                <a:latin typeface="Montserrat" pitchFamily="2" charset="77"/>
              </a:rPr>
              <a:t>Larsmo</a:t>
            </a:r>
            <a:endParaRPr lang="en-US" sz="2800" dirty="0">
              <a:solidFill>
                <a:schemeClr val="bg1"/>
              </a:solidFill>
              <a:latin typeface="Montserrat" pitchFamily="2" charset="77"/>
            </a:endParaRPr>
          </a:p>
        </p:txBody>
      </p:sp>
      <p:sp>
        <p:nvSpPr>
          <p:cNvPr id="25" name="Text Placeholder 5">
            <a:extLst>
              <a:ext uri="{FF2B5EF4-FFF2-40B4-BE49-F238E27FC236}">
                <a16:creationId xmlns:a16="http://schemas.microsoft.com/office/drawing/2014/main" id="{69D955B8-4DFD-EB53-ED64-A6753036A62E}"/>
              </a:ext>
            </a:extLst>
          </p:cNvPr>
          <p:cNvSpPr txBox="1">
            <a:spLocks/>
          </p:cNvSpPr>
          <p:nvPr/>
        </p:nvSpPr>
        <p:spPr>
          <a:xfrm>
            <a:off x="14161652" y="7623279"/>
            <a:ext cx="2865113" cy="629354"/>
          </a:xfrm>
          <a:prstGeom prst="rect">
            <a:avLst/>
          </a:prstGeom>
        </p:spPr>
        <p:txBody>
          <a:bodyPr/>
          <a:lstStyle>
            <a:lvl1pPr marL="0" indent="0" algn="l" defTabSz="1828709" rtl="0" eaLnBrk="1" latinLnBrk="0" hangingPunct="1">
              <a:lnSpc>
                <a:spcPct val="100000"/>
              </a:lnSpc>
              <a:spcBef>
                <a:spcPts val="2000"/>
              </a:spcBef>
              <a:buFont typeface="Arial" panose="020B0604020202020204" pitchFamily="34" charset="0"/>
              <a:buNone/>
              <a:defRPr sz="2500" b="0" i="0" kern="1200" spc="0">
                <a:solidFill>
                  <a:schemeClr val="tx1"/>
                </a:solidFill>
                <a:latin typeface="Poppins Medium" pitchFamily="2" charset="77"/>
                <a:ea typeface="+mn-ea"/>
                <a:cs typeface="Poppins Medium" pitchFamily="2" charset="77"/>
              </a:defRPr>
            </a:lvl1pPr>
            <a:lvl2pPr marL="1371531" indent="-457177" algn="l" defTabSz="182870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886" indent="-457177" algn="l" defTabSz="182870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240"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594"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949"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303"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657"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011"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spcBef>
                <a:spcPts val="1200"/>
              </a:spcBef>
            </a:pPr>
            <a:r>
              <a:rPr lang="en-US" sz="2800" dirty="0" err="1">
                <a:solidFill>
                  <a:schemeClr val="bg1"/>
                </a:solidFill>
                <a:latin typeface="Montserrat" pitchFamily="2" charset="77"/>
              </a:rPr>
              <a:t>Malax</a:t>
            </a:r>
            <a:endParaRPr lang="en-US" sz="2800" dirty="0">
              <a:solidFill>
                <a:schemeClr val="bg1"/>
              </a:solidFill>
              <a:latin typeface="Montserrat" pitchFamily="2" charset="77"/>
            </a:endParaRPr>
          </a:p>
        </p:txBody>
      </p:sp>
      <p:sp>
        <p:nvSpPr>
          <p:cNvPr id="27" name="Text Placeholder 5">
            <a:extLst>
              <a:ext uri="{FF2B5EF4-FFF2-40B4-BE49-F238E27FC236}">
                <a16:creationId xmlns:a16="http://schemas.microsoft.com/office/drawing/2014/main" id="{98A34B45-898B-9681-5669-E3832C1D6034}"/>
              </a:ext>
            </a:extLst>
          </p:cNvPr>
          <p:cNvSpPr txBox="1">
            <a:spLocks/>
          </p:cNvSpPr>
          <p:nvPr/>
        </p:nvSpPr>
        <p:spPr>
          <a:xfrm>
            <a:off x="12191206" y="3502526"/>
            <a:ext cx="2865113" cy="629354"/>
          </a:xfrm>
          <a:prstGeom prst="rect">
            <a:avLst/>
          </a:prstGeom>
        </p:spPr>
        <p:txBody>
          <a:bodyPr/>
          <a:lstStyle>
            <a:lvl1pPr marL="0" indent="0" algn="l" defTabSz="1828709" rtl="0" eaLnBrk="1" latinLnBrk="0" hangingPunct="1">
              <a:lnSpc>
                <a:spcPct val="100000"/>
              </a:lnSpc>
              <a:spcBef>
                <a:spcPts val="2000"/>
              </a:spcBef>
              <a:buFont typeface="Arial" panose="020B0604020202020204" pitchFamily="34" charset="0"/>
              <a:buNone/>
              <a:defRPr sz="2500" b="0" i="0" kern="1200" spc="0">
                <a:solidFill>
                  <a:schemeClr val="tx1"/>
                </a:solidFill>
                <a:latin typeface="Poppins Medium" pitchFamily="2" charset="77"/>
                <a:ea typeface="+mn-ea"/>
                <a:cs typeface="Poppins Medium" pitchFamily="2" charset="77"/>
              </a:defRPr>
            </a:lvl1pPr>
            <a:lvl2pPr marL="1371531" indent="-457177" algn="l" defTabSz="182870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886" indent="-457177" algn="l" defTabSz="182870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240"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594"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949"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303"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657"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011"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spcBef>
                <a:spcPts val="1200"/>
              </a:spcBef>
            </a:pPr>
            <a:r>
              <a:rPr lang="en-US" sz="2800" dirty="0" err="1">
                <a:solidFill>
                  <a:schemeClr val="bg1"/>
                </a:solidFill>
                <a:latin typeface="Montserrat" pitchFamily="2" charset="77"/>
              </a:rPr>
              <a:t>Nykarleby</a:t>
            </a:r>
            <a:endParaRPr lang="en-US" sz="2800" dirty="0">
              <a:solidFill>
                <a:schemeClr val="bg1"/>
              </a:solidFill>
              <a:latin typeface="Montserrat" pitchFamily="2" charset="77"/>
            </a:endParaRPr>
          </a:p>
        </p:txBody>
      </p:sp>
      <p:sp>
        <p:nvSpPr>
          <p:cNvPr id="28" name="Text Placeholder 5">
            <a:extLst>
              <a:ext uri="{FF2B5EF4-FFF2-40B4-BE49-F238E27FC236}">
                <a16:creationId xmlns:a16="http://schemas.microsoft.com/office/drawing/2014/main" id="{E77F9DD0-1E5B-00C0-32B6-7394BA52649A}"/>
              </a:ext>
            </a:extLst>
          </p:cNvPr>
          <p:cNvSpPr txBox="1">
            <a:spLocks/>
          </p:cNvSpPr>
          <p:nvPr/>
        </p:nvSpPr>
        <p:spPr>
          <a:xfrm>
            <a:off x="16590182" y="6065094"/>
            <a:ext cx="2865113" cy="629354"/>
          </a:xfrm>
          <a:prstGeom prst="rect">
            <a:avLst/>
          </a:prstGeom>
        </p:spPr>
        <p:txBody>
          <a:bodyPr/>
          <a:lstStyle>
            <a:lvl1pPr marL="0" indent="0" algn="l" defTabSz="1828709" rtl="0" eaLnBrk="1" latinLnBrk="0" hangingPunct="1">
              <a:lnSpc>
                <a:spcPct val="100000"/>
              </a:lnSpc>
              <a:spcBef>
                <a:spcPts val="2000"/>
              </a:spcBef>
              <a:buFont typeface="Arial" panose="020B0604020202020204" pitchFamily="34" charset="0"/>
              <a:buNone/>
              <a:defRPr sz="2500" b="0" i="0" kern="1200" spc="0">
                <a:solidFill>
                  <a:schemeClr val="tx1"/>
                </a:solidFill>
                <a:latin typeface="Poppins Medium" pitchFamily="2" charset="77"/>
                <a:ea typeface="+mn-ea"/>
                <a:cs typeface="Poppins Medium" pitchFamily="2" charset="77"/>
              </a:defRPr>
            </a:lvl1pPr>
            <a:lvl2pPr marL="1371531" indent="-457177" algn="l" defTabSz="182870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886" indent="-457177" algn="l" defTabSz="182870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240"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594"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949"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303"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657"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011"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spcBef>
                <a:spcPts val="1200"/>
              </a:spcBef>
            </a:pPr>
            <a:r>
              <a:rPr lang="en-US" sz="2800" dirty="0" err="1">
                <a:solidFill>
                  <a:schemeClr val="bg1"/>
                </a:solidFill>
                <a:latin typeface="Montserrat" pitchFamily="2" charset="77"/>
              </a:rPr>
              <a:t>Vörå</a:t>
            </a:r>
            <a:endParaRPr lang="en-US" sz="2800" dirty="0">
              <a:solidFill>
                <a:schemeClr val="bg1"/>
              </a:solidFill>
              <a:latin typeface="Montserrat" pitchFamily="2" charset="77"/>
            </a:endParaRPr>
          </a:p>
        </p:txBody>
      </p:sp>
      <p:sp>
        <p:nvSpPr>
          <p:cNvPr id="31" name="Ellips 30">
            <a:extLst>
              <a:ext uri="{FF2B5EF4-FFF2-40B4-BE49-F238E27FC236}">
                <a16:creationId xmlns:a16="http://schemas.microsoft.com/office/drawing/2014/main" id="{F42F9674-68EC-78AC-CCA3-37A0AFC5DE95}"/>
              </a:ext>
            </a:extLst>
          </p:cNvPr>
          <p:cNvSpPr/>
          <p:nvPr/>
        </p:nvSpPr>
        <p:spPr>
          <a:xfrm>
            <a:off x="18312009" y="1725926"/>
            <a:ext cx="310460" cy="310460"/>
          </a:xfrm>
          <a:prstGeom prst="ellipse">
            <a:avLst/>
          </a:prstGeom>
          <a:solidFill>
            <a:srgbClr val="B9233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FI"/>
          </a:p>
        </p:txBody>
      </p:sp>
      <p:sp>
        <p:nvSpPr>
          <p:cNvPr id="32" name="Ellips 31">
            <a:extLst>
              <a:ext uri="{FF2B5EF4-FFF2-40B4-BE49-F238E27FC236}">
                <a16:creationId xmlns:a16="http://schemas.microsoft.com/office/drawing/2014/main" id="{147B38BD-EA40-3E2D-DB5D-E5C39318D86F}"/>
              </a:ext>
            </a:extLst>
          </p:cNvPr>
          <p:cNvSpPr/>
          <p:nvPr/>
        </p:nvSpPr>
        <p:spPr>
          <a:xfrm>
            <a:off x="17867509" y="2945126"/>
            <a:ext cx="310460" cy="310460"/>
          </a:xfrm>
          <a:prstGeom prst="ellipse">
            <a:avLst/>
          </a:prstGeom>
          <a:solidFill>
            <a:srgbClr val="B9233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FI"/>
          </a:p>
        </p:txBody>
      </p:sp>
      <p:sp>
        <p:nvSpPr>
          <p:cNvPr id="33" name="Ellips 32">
            <a:extLst>
              <a:ext uri="{FF2B5EF4-FFF2-40B4-BE49-F238E27FC236}">
                <a16:creationId xmlns:a16="http://schemas.microsoft.com/office/drawing/2014/main" id="{DC58BB98-051E-65C0-887A-BC61FC23B347}"/>
              </a:ext>
            </a:extLst>
          </p:cNvPr>
          <p:cNvSpPr/>
          <p:nvPr/>
        </p:nvSpPr>
        <p:spPr>
          <a:xfrm>
            <a:off x="17181709" y="3999226"/>
            <a:ext cx="310460" cy="310460"/>
          </a:xfrm>
          <a:prstGeom prst="ellipse">
            <a:avLst/>
          </a:prstGeom>
          <a:solidFill>
            <a:srgbClr val="B9233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FI"/>
          </a:p>
        </p:txBody>
      </p:sp>
      <p:sp>
        <p:nvSpPr>
          <p:cNvPr id="34" name="Ellips 33">
            <a:extLst>
              <a:ext uri="{FF2B5EF4-FFF2-40B4-BE49-F238E27FC236}">
                <a16:creationId xmlns:a16="http://schemas.microsoft.com/office/drawing/2014/main" id="{B606B549-7988-3B4A-EEAC-537C6AEC7A07}"/>
              </a:ext>
            </a:extLst>
          </p:cNvPr>
          <p:cNvSpPr/>
          <p:nvPr/>
        </p:nvSpPr>
        <p:spPr>
          <a:xfrm>
            <a:off x="16838809" y="1967226"/>
            <a:ext cx="310460" cy="310460"/>
          </a:xfrm>
          <a:prstGeom prst="ellipse">
            <a:avLst/>
          </a:prstGeom>
          <a:solidFill>
            <a:srgbClr val="B9233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FI"/>
          </a:p>
        </p:txBody>
      </p:sp>
      <p:sp>
        <p:nvSpPr>
          <p:cNvPr id="35" name="Ellips 34">
            <a:extLst>
              <a:ext uri="{FF2B5EF4-FFF2-40B4-BE49-F238E27FC236}">
                <a16:creationId xmlns:a16="http://schemas.microsoft.com/office/drawing/2014/main" id="{7CC433A1-3906-6B80-DD89-0F4DDB728CD7}"/>
              </a:ext>
            </a:extLst>
          </p:cNvPr>
          <p:cNvSpPr/>
          <p:nvPr/>
        </p:nvSpPr>
        <p:spPr>
          <a:xfrm>
            <a:off x="16178409" y="2881626"/>
            <a:ext cx="310460" cy="310460"/>
          </a:xfrm>
          <a:prstGeom prst="ellipse">
            <a:avLst/>
          </a:prstGeom>
          <a:solidFill>
            <a:srgbClr val="B9233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FI"/>
          </a:p>
        </p:txBody>
      </p:sp>
      <p:sp>
        <p:nvSpPr>
          <p:cNvPr id="37" name="Ellips 36">
            <a:extLst>
              <a:ext uri="{FF2B5EF4-FFF2-40B4-BE49-F238E27FC236}">
                <a16:creationId xmlns:a16="http://schemas.microsoft.com/office/drawing/2014/main" id="{840B05A0-5002-05F2-0AB3-35FC942ECBF9}"/>
              </a:ext>
            </a:extLst>
          </p:cNvPr>
          <p:cNvSpPr/>
          <p:nvPr/>
        </p:nvSpPr>
        <p:spPr>
          <a:xfrm>
            <a:off x="15594209" y="4329426"/>
            <a:ext cx="310460" cy="310460"/>
          </a:xfrm>
          <a:prstGeom prst="ellipse">
            <a:avLst/>
          </a:prstGeom>
          <a:solidFill>
            <a:srgbClr val="B9233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FI"/>
          </a:p>
        </p:txBody>
      </p:sp>
      <p:sp>
        <p:nvSpPr>
          <p:cNvPr id="38" name="Ellips 37">
            <a:extLst>
              <a:ext uri="{FF2B5EF4-FFF2-40B4-BE49-F238E27FC236}">
                <a16:creationId xmlns:a16="http://schemas.microsoft.com/office/drawing/2014/main" id="{B452C939-2E4E-62F5-1825-9E06D47777DC}"/>
              </a:ext>
            </a:extLst>
          </p:cNvPr>
          <p:cNvSpPr/>
          <p:nvPr/>
        </p:nvSpPr>
        <p:spPr>
          <a:xfrm>
            <a:off x="13947029" y="6822108"/>
            <a:ext cx="310460" cy="310460"/>
          </a:xfrm>
          <a:prstGeom prst="ellipse">
            <a:avLst/>
          </a:prstGeom>
          <a:solidFill>
            <a:srgbClr val="B9233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FI"/>
          </a:p>
        </p:txBody>
      </p:sp>
      <p:sp>
        <p:nvSpPr>
          <p:cNvPr id="39" name="Ellips 38">
            <a:extLst>
              <a:ext uri="{FF2B5EF4-FFF2-40B4-BE49-F238E27FC236}">
                <a16:creationId xmlns:a16="http://schemas.microsoft.com/office/drawing/2014/main" id="{85F529E4-8CAB-A9F2-14DE-196B2E7D68EE}"/>
              </a:ext>
            </a:extLst>
          </p:cNvPr>
          <p:cNvSpPr/>
          <p:nvPr/>
        </p:nvSpPr>
        <p:spPr>
          <a:xfrm>
            <a:off x="13638409" y="6247126"/>
            <a:ext cx="310460" cy="310460"/>
          </a:xfrm>
          <a:prstGeom prst="ellipse">
            <a:avLst/>
          </a:prstGeom>
          <a:solidFill>
            <a:srgbClr val="B9233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FI"/>
          </a:p>
        </p:txBody>
      </p:sp>
      <p:sp>
        <p:nvSpPr>
          <p:cNvPr id="40" name="Ellips 39">
            <a:extLst>
              <a:ext uri="{FF2B5EF4-FFF2-40B4-BE49-F238E27FC236}">
                <a16:creationId xmlns:a16="http://schemas.microsoft.com/office/drawing/2014/main" id="{EAA49579-A0D4-CEDC-9D92-71FBAE1415ED}"/>
              </a:ext>
            </a:extLst>
          </p:cNvPr>
          <p:cNvSpPr/>
          <p:nvPr/>
        </p:nvSpPr>
        <p:spPr>
          <a:xfrm>
            <a:off x="13384409" y="7720326"/>
            <a:ext cx="310460" cy="310460"/>
          </a:xfrm>
          <a:prstGeom prst="ellipse">
            <a:avLst/>
          </a:prstGeom>
          <a:solidFill>
            <a:srgbClr val="B9233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FI"/>
          </a:p>
        </p:txBody>
      </p:sp>
      <p:sp>
        <p:nvSpPr>
          <p:cNvPr id="41" name="Ellips 40">
            <a:extLst>
              <a:ext uri="{FF2B5EF4-FFF2-40B4-BE49-F238E27FC236}">
                <a16:creationId xmlns:a16="http://schemas.microsoft.com/office/drawing/2014/main" id="{9AEEC84F-DB23-6E11-34FA-67EEE21D93D7}"/>
              </a:ext>
            </a:extLst>
          </p:cNvPr>
          <p:cNvSpPr/>
          <p:nvPr/>
        </p:nvSpPr>
        <p:spPr>
          <a:xfrm>
            <a:off x="12419209" y="8152126"/>
            <a:ext cx="310460" cy="310460"/>
          </a:xfrm>
          <a:prstGeom prst="ellipse">
            <a:avLst/>
          </a:prstGeom>
          <a:solidFill>
            <a:srgbClr val="B9233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FI"/>
          </a:p>
        </p:txBody>
      </p:sp>
      <p:sp>
        <p:nvSpPr>
          <p:cNvPr id="42" name="Ellips 41">
            <a:extLst>
              <a:ext uri="{FF2B5EF4-FFF2-40B4-BE49-F238E27FC236}">
                <a16:creationId xmlns:a16="http://schemas.microsoft.com/office/drawing/2014/main" id="{9F885732-2CDA-998C-EE61-B71606FD83A6}"/>
              </a:ext>
            </a:extLst>
          </p:cNvPr>
          <p:cNvSpPr/>
          <p:nvPr/>
        </p:nvSpPr>
        <p:spPr>
          <a:xfrm>
            <a:off x="12660509" y="9803126"/>
            <a:ext cx="310460" cy="310460"/>
          </a:xfrm>
          <a:prstGeom prst="ellipse">
            <a:avLst/>
          </a:prstGeom>
          <a:solidFill>
            <a:srgbClr val="B9233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FI"/>
          </a:p>
        </p:txBody>
      </p:sp>
      <p:sp>
        <p:nvSpPr>
          <p:cNvPr id="43" name="Ellips 42">
            <a:extLst>
              <a:ext uri="{FF2B5EF4-FFF2-40B4-BE49-F238E27FC236}">
                <a16:creationId xmlns:a16="http://schemas.microsoft.com/office/drawing/2014/main" id="{05552D5D-D476-2B99-B3CE-9399AB740F30}"/>
              </a:ext>
            </a:extLst>
          </p:cNvPr>
          <p:cNvSpPr/>
          <p:nvPr/>
        </p:nvSpPr>
        <p:spPr>
          <a:xfrm>
            <a:off x="12279509" y="10565126"/>
            <a:ext cx="310460" cy="310460"/>
          </a:xfrm>
          <a:prstGeom prst="ellipse">
            <a:avLst/>
          </a:prstGeom>
          <a:solidFill>
            <a:srgbClr val="B9233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FI"/>
          </a:p>
        </p:txBody>
      </p:sp>
      <p:sp>
        <p:nvSpPr>
          <p:cNvPr id="44" name="Ellips 43">
            <a:extLst>
              <a:ext uri="{FF2B5EF4-FFF2-40B4-BE49-F238E27FC236}">
                <a16:creationId xmlns:a16="http://schemas.microsoft.com/office/drawing/2014/main" id="{4F82600C-8060-331D-2756-DBCBCD8133C7}"/>
              </a:ext>
            </a:extLst>
          </p:cNvPr>
          <p:cNvSpPr/>
          <p:nvPr/>
        </p:nvSpPr>
        <p:spPr>
          <a:xfrm>
            <a:off x="12724009" y="11174726"/>
            <a:ext cx="310460" cy="310460"/>
          </a:xfrm>
          <a:prstGeom prst="ellipse">
            <a:avLst/>
          </a:prstGeom>
          <a:solidFill>
            <a:srgbClr val="B9233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FI"/>
          </a:p>
        </p:txBody>
      </p:sp>
      <p:sp>
        <p:nvSpPr>
          <p:cNvPr id="45" name="Ellips 44">
            <a:extLst>
              <a:ext uri="{FF2B5EF4-FFF2-40B4-BE49-F238E27FC236}">
                <a16:creationId xmlns:a16="http://schemas.microsoft.com/office/drawing/2014/main" id="{E45AFFE1-D5EE-2DA0-2C82-62A09D821D41}"/>
              </a:ext>
            </a:extLst>
          </p:cNvPr>
          <p:cNvSpPr/>
          <p:nvPr/>
        </p:nvSpPr>
        <p:spPr>
          <a:xfrm>
            <a:off x="15391009" y="5726426"/>
            <a:ext cx="310460" cy="310460"/>
          </a:xfrm>
          <a:prstGeom prst="ellipse">
            <a:avLst/>
          </a:prstGeom>
          <a:solidFill>
            <a:srgbClr val="B9233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FI"/>
          </a:p>
        </p:txBody>
      </p:sp>
      <p:pic>
        <p:nvPicPr>
          <p:cNvPr id="2" name="Bildobjekt 1">
            <a:extLst>
              <a:ext uri="{FF2B5EF4-FFF2-40B4-BE49-F238E27FC236}">
                <a16:creationId xmlns:a16="http://schemas.microsoft.com/office/drawing/2014/main" id="{55432F61-8550-A06D-C2DF-101D6B395B40}"/>
              </a:ext>
            </a:extLst>
          </p:cNvPr>
          <p:cNvPicPr>
            <a:picLocks noChangeAspect="1"/>
          </p:cNvPicPr>
          <p:nvPr/>
        </p:nvPicPr>
        <p:blipFill>
          <a:blip r:embed="rId5"/>
          <a:srcRect/>
          <a:stretch/>
        </p:blipFill>
        <p:spPr>
          <a:xfrm>
            <a:off x="19154274" y="10746564"/>
            <a:ext cx="5516897" cy="3898521"/>
          </a:xfrm>
          <a:prstGeom prst="rect">
            <a:avLst/>
          </a:prstGeom>
        </p:spPr>
      </p:pic>
    </p:spTree>
    <p:extLst>
      <p:ext uri="{BB962C8B-B14F-4D97-AF65-F5344CB8AC3E}">
        <p14:creationId xmlns:p14="http://schemas.microsoft.com/office/powerpoint/2010/main" val="653922086"/>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fade">
                                      <p:cBhvr>
                                        <p:cTn id="10" dur="500"/>
                                        <p:tgtEl>
                                          <p:spTgt spid="31"/>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24"/>
                                        </p:tgtEl>
                                        <p:attrNameLst>
                                          <p:attrName>style.visibility</p:attrName>
                                        </p:attrNameLst>
                                      </p:cBhvr>
                                      <p:to>
                                        <p:strVal val="visible"/>
                                      </p:to>
                                    </p:set>
                                    <p:animEffect transition="in" filter="fade">
                                      <p:cBhvr>
                                        <p:cTn id="14" dur="500"/>
                                        <p:tgtEl>
                                          <p:spTgt spid="24"/>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fade">
                                      <p:cBhvr>
                                        <p:cTn id="17" dur="500"/>
                                        <p:tgtEl>
                                          <p:spTgt spid="34"/>
                                        </p:tgtEl>
                                      </p:cBhvr>
                                    </p:animEffect>
                                  </p:childTnLst>
                                </p:cTn>
                              </p:par>
                            </p:childTnLst>
                          </p:cTn>
                        </p:par>
                        <p:par>
                          <p:cTn id="18" fill="hold">
                            <p:stCondLst>
                              <p:cond delay="1000"/>
                            </p:stCondLst>
                            <p:childTnLst>
                              <p:par>
                                <p:cTn id="19" presetID="10" presetClass="entr" presetSubtype="0" fill="hold" grpId="0" nodeType="afterEffect">
                                  <p:stCondLst>
                                    <p:cond delay="0"/>
                                  </p:stCondLst>
                                  <p:childTnLst>
                                    <p:set>
                                      <p:cBhvr>
                                        <p:cTn id="20" dur="1" fill="hold">
                                          <p:stCondLst>
                                            <p:cond delay="0"/>
                                          </p:stCondLst>
                                        </p:cTn>
                                        <p:tgtEl>
                                          <p:spTgt spid="32"/>
                                        </p:tgtEl>
                                        <p:attrNameLst>
                                          <p:attrName>style.visibility</p:attrName>
                                        </p:attrNameLst>
                                      </p:cBhvr>
                                      <p:to>
                                        <p:strVal val="visible"/>
                                      </p:to>
                                    </p:set>
                                    <p:animEffect transition="in" filter="fade">
                                      <p:cBhvr>
                                        <p:cTn id="21" dur="500"/>
                                        <p:tgtEl>
                                          <p:spTgt spid="3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fade">
                                      <p:cBhvr>
                                        <p:cTn id="24" dur="500"/>
                                        <p:tgtEl>
                                          <p:spTgt spid="21"/>
                                        </p:tgtEl>
                                      </p:cBhvr>
                                    </p:animEffect>
                                  </p:childTnLst>
                                </p:cTn>
                              </p:par>
                            </p:childTnLst>
                          </p:cTn>
                        </p:par>
                        <p:par>
                          <p:cTn id="25" fill="hold">
                            <p:stCondLst>
                              <p:cond delay="1500"/>
                            </p:stCondLst>
                            <p:childTnLst>
                              <p:par>
                                <p:cTn id="26" presetID="10"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fade">
                                      <p:cBhvr>
                                        <p:cTn id="31" dur="500"/>
                                        <p:tgtEl>
                                          <p:spTgt spid="35"/>
                                        </p:tgtEl>
                                      </p:cBhvr>
                                    </p:animEffect>
                                  </p:childTnLst>
                                </p:cTn>
                              </p:par>
                            </p:childTnLst>
                          </p:cTn>
                        </p:par>
                        <p:par>
                          <p:cTn id="32" fill="hold">
                            <p:stCondLst>
                              <p:cond delay="2000"/>
                            </p:stCondLst>
                            <p:childTnLst>
                              <p:par>
                                <p:cTn id="33" presetID="10" presetClass="entr" presetSubtype="0" fill="hold" grpId="0"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fade">
                                      <p:cBhvr>
                                        <p:cTn id="35" dur="500"/>
                                        <p:tgtEl>
                                          <p:spTgt spid="3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500"/>
                                        <p:tgtEl>
                                          <p:spTgt spid="13"/>
                                        </p:tgtEl>
                                      </p:cBhvr>
                                    </p:animEffect>
                                  </p:childTnLst>
                                </p:cTn>
                              </p:par>
                            </p:childTnLst>
                          </p:cTn>
                        </p:par>
                        <p:par>
                          <p:cTn id="39" fill="hold">
                            <p:stCondLst>
                              <p:cond delay="2500"/>
                            </p:stCondLst>
                            <p:childTnLst>
                              <p:par>
                                <p:cTn id="40" presetID="10" presetClass="entr" presetSubtype="0" fill="hold" grpId="0" nodeType="after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fade">
                                      <p:cBhvr>
                                        <p:cTn id="42" dur="500"/>
                                        <p:tgtEl>
                                          <p:spTgt spid="27"/>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37"/>
                                        </p:tgtEl>
                                        <p:attrNameLst>
                                          <p:attrName>style.visibility</p:attrName>
                                        </p:attrNameLst>
                                      </p:cBhvr>
                                      <p:to>
                                        <p:strVal val="visible"/>
                                      </p:to>
                                    </p:set>
                                    <p:animEffect transition="in" filter="fade">
                                      <p:cBhvr>
                                        <p:cTn id="45" dur="500"/>
                                        <p:tgtEl>
                                          <p:spTgt spid="37"/>
                                        </p:tgtEl>
                                      </p:cBhvr>
                                    </p:animEffect>
                                  </p:childTnLst>
                                </p:cTn>
                              </p:par>
                            </p:childTnLst>
                          </p:cTn>
                        </p:par>
                        <p:par>
                          <p:cTn id="46" fill="hold">
                            <p:stCondLst>
                              <p:cond delay="3000"/>
                            </p:stCondLst>
                            <p:childTnLst>
                              <p:par>
                                <p:cTn id="47" presetID="10" presetClass="entr" presetSubtype="0" fill="hold" grpId="0" nodeType="after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fade">
                                      <p:cBhvr>
                                        <p:cTn id="49" dur="500"/>
                                        <p:tgtEl>
                                          <p:spTgt spid="28"/>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45"/>
                                        </p:tgtEl>
                                        <p:attrNameLst>
                                          <p:attrName>style.visibility</p:attrName>
                                        </p:attrNameLst>
                                      </p:cBhvr>
                                      <p:to>
                                        <p:strVal val="visible"/>
                                      </p:to>
                                    </p:set>
                                    <p:animEffect transition="in" filter="fade">
                                      <p:cBhvr>
                                        <p:cTn id="52" dur="500"/>
                                        <p:tgtEl>
                                          <p:spTgt spid="45"/>
                                        </p:tgtEl>
                                      </p:cBhvr>
                                    </p:animEffect>
                                  </p:childTnLst>
                                </p:cTn>
                              </p:par>
                            </p:childTnLst>
                          </p:cTn>
                        </p:par>
                        <p:par>
                          <p:cTn id="53" fill="hold">
                            <p:stCondLst>
                              <p:cond delay="3500"/>
                            </p:stCondLst>
                            <p:childTnLst>
                              <p:par>
                                <p:cTn id="54" presetID="10" presetClass="entr" presetSubtype="0" fill="hold" grpId="0" nodeType="after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fade">
                                      <p:cBhvr>
                                        <p:cTn id="56" dur="500"/>
                                        <p:tgtEl>
                                          <p:spTgt spid="14"/>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39"/>
                                        </p:tgtEl>
                                        <p:attrNameLst>
                                          <p:attrName>style.visibility</p:attrName>
                                        </p:attrNameLst>
                                      </p:cBhvr>
                                      <p:to>
                                        <p:strVal val="visible"/>
                                      </p:to>
                                    </p:set>
                                    <p:animEffect transition="in" filter="fade">
                                      <p:cBhvr>
                                        <p:cTn id="59" dur="500"/>
                                        <p:tgtEl>
                                          <p:spTgt spid="39"/>
                                        </p:tgtEl>
                                      </p:cBhvr>
                                    </p:animEffect>
                                  </p:childTnLst>
                                </p:cTn>
                              </p:par>
                            </p:childTnLst>
                          </p:cTn>
                        </p:par>
                        <p:par>
                          <p:cTn id="60" fill="hold">
                            <p:stCondLst>
                              <p:cond delay="4000"/>
                            </p:stCondLst>
                            <p:childTnLst>
                              <p:par>
                                <p:cTn id="61" presetID="10" presetClass="entr" presetSubtype="0"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500"/>
                                        <p:tgtEl>
                                          <p:spTgt spid="15"/>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38"/>
                                        </p:tgtEl>
                                        <p:attrNameLst>
                                          <p:attrName>style.visibility</p:attrName>
                                        </p:attrNameLst>
                                      </p:cBhvr>
                                      <p:to>
                                        <p:strVal val="visible"/>
                                      </p:to>
                                    </p:set>
                                    <p:animEffect transition="in" filter="fade">
                                      <p:cBhvr>
                                        <p:cTn id="66" dur="500"/>
                                        <p:tgtEl>
                                          <p:spTgt spid="38"/>
                                        </p:tgtEl>
                                      </p:cBhvr>
                                    </p:animEffect>
                                  </p:childTnLst>
                                </p:cTn>
                              </p:par>
                            </p:childTnLst>
                          </p:cTn>
                        </p:par>
                        <p:par>
                          <p:cTn id="67" fill="hold">
                            <p:stCondLst>
                              <p:cond delay="4500"/>
                            </p:stCondLst>
                            <p:childTnLst>
                              <p:par>
                                <p:cTn id="68" presetID="10" presetClass="entr" presetSubtype="0" fill="hold" grpId="0" nodeType="afterEffect">
                                  <p:stCondLst>
                                    <p:cond delay="0"/>
                                  </p:stCondLst>
                                  <p:childTnLst>
                                    <p:set>
                                      <p:cBhvr>
                                        <p:cTn id="69" dur="1" fill="hold">
                                          <p:stCondLst>
                                            <p:cond delay="0"/>
                                          </p:stCondLst>
                                        </p:cTn>
                                        <p:tgtEl>
                                          <p:spTgt spid="25"/>
                                        </p:tgtEl>
                                        <p:attrNameLst>
                                          <p:attrName>style.visibility</p:attrName>
                                        </p:attrNameLst>
                                      </p:cBhvr>
                                      <p:to>
                                        <p:strVal val="visible"/>
                                      </p:to>
                                    </p:set>
                                    <p:animEffect transition="in" filter="fade">
                                      <p:cBhvr>
                                        <p:cTn id="70" dur="500"/>
                                        <p:tgtEl>
                                          <p:spTgt spid="25"/>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0"/>
                                        </p:tgtEl>
                                        <p:attrNameLst>
                                          <p:attrName>style.visibility</p:attrName>
                                        </p:attrNameLst>
                                      </p:cBhvr>
                                      <p:to>
                                        <p:strVal val="visible"/>
                                      </p:to>
                                    </p:set>
                                    <p:animEffect transition="in" filter="fade">
                                      <p:cBhvr>
                                        <p:cTn id="73" dur="500"/>
                                        <p:tgtEl>
                                          <p:spTgt spid="40"/>
                                        </p:tgtEl>
                                      </p:cBhvr>
                                    </p:animEffect>
                                  </p:childTnLst>
                                </p:cTn>
                              </p:par>
                            </p:childTnLst>
                          </p:cTn>
                        </p:par>
                        <p:par>
                          <p:cTn id="74" fill="hold">
                            <p:stCondLst>
                              <p:cond delay="5000"/>
                            </p:stCondLst>
                            <p:childTnLst>
                              <p:par>
                                <p:cTn id="75" presetID="10" presetClass="entr" presetSubtype="0" fill="hold" grpId="0" nodeType="afterEffect">
                                  <p:stCondLst>
                                    <p:cond delay="0"/>
                                  </p:stCondLst>
                                  <p:childTnLst>
                                    <p:set>
                                      <p:cBhvr>
                                        <p:cTn id="76" dur="1" fill="hold">
                                          <p:stCondLst>
                                            <p:cond delay="0"/>
                                          </p:stCondLst>
                                        </p:cTn>
                                        <p:tgtEl>
                                          <p:spTgt spid="20"/>
                                        </p:tgtEl>
                                        <p:attrNameLst>
                                          <p:attrName>style.visibility</p:attrName>
                                        </p:attrNameLst>
                                      </p:cBhvr>
                                      <p:to>
                                        <p:strVal val="visible"/>
                                      </p:to>
                                    </p:set>
                                    <p:animEffect transition="in" filter="fade">
                                      <p:cBhvr>
                                        <p:cTn id="77" dur="500"/>
                                        <p:tgtEl>
                                          <p:spTgt spid="20"/>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41"/>
                                        </p:tgtEl>
                                        <p:attrNameLst>
                                          <p:attrName>style.visibility</p:attrName>
                                        </p:attrNameLst>
                                      </p:cBhvr>
                                      <p:to>
                                        <p:strVal val="visible"/>
                                      </p:to>
                                    </p:set>
                                    <p:animEffect transition="in" filter="fade">
                                      <p:cBhvr>
                                        <p:cTn id="80" dur="500"/>
                                        <p:tgtEl>
                                          <p:spTgt spid="41"/>
                                        </p:tgtEl>
                                      </p:cBhvr>
                                    </p:animEffect>
                                  </p:childTnLst>
                                </p:cTn>
                              </p:par>
                            </p:childTnLst>
                          </p:cTn>
                        </p:par>
                        <p:par>
                          <p:cTn id="81" fill="hold">
                            <p:stCondLst>
                              <p:cond delay="5500"/>
                            </p:stCondLst>
                            <p:childTnLst>
                              <p:par>
                                <p:cTn id="82" presetID="10" presetClass="entr" presetSubtype="0" fill="hold" grpId="0" nodeType="afterEffect">
                                  <p:stCondLst>
                                    <p:cond delay="0"/>
                                  </p:stCondLst>
                                  <p:childTnLst>
                                    <p:set>
                                      <p:cBhvr>
                                        <p:cTn id="83" dur="1" fill="hold">
                                          <p:stCondLst>
                                            <p:cond delay="0"/>
                                          </p:stCondLst>
                                        </p:cTn>
                                        <p:tgtEl>
                                          <p:spTgt spid="42"/>
                                        </p:tgtEl>
                                        <p:attrNameLst>
                                          <p:attrName>style.visibility</p:attrName>
                                        </p:attrNameLst>
                                      </p:cBhvr>
                                      <p:to>
                                        <p:strVal val="visible"/>
                                      </p:to>
                                    </p:set>
                                    <p:animEffect transition="in" filter="fade">
                                      <p:cBhvr>
                                        <p:cTn id="84" dur="500"/>
                                        <p:tgtEl>
                                          <p:spTgt spid="42"/>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17"/>
                                        </p:tgtEl>
                                        <p:attrNameLst>
                                          <p:attrName>style.visibility</p:attrName>
                                        </p:attrNameLst>
                                      </p:cBhvr>
                                      <p:to>
                                        <p:strVal val="visible"/>
                                      </p:to>
                                    </p:set>
                                    <p:animEffect transition="in" filter="fade">
                                      <p:cBhvr>
                                        <p:cTn id="87" dur="500"/>
                                        <p:tgtEl>
                                          <p:spTgt spid="17"/>
                                        </p:tgtEl>
                                      </p:cBhvr>
                                    </p:animEffect>
                                  </p:childTnLst>
                                </p:cTn>
                              </p:par>
                            </p:childTnLst>
                          </p:cTn>
                        </p:par>
                        <p:par>
                          <p:cTn id="88" fill="hold">
                            <p:stCondLst>
                              <p:cond delay="6000"/>
                            </p:stCondLst>
                            <p:childTnLst>
                              <p:par>
                                <p:cTn id="89" presetID="10" presetClass="entr" presetSubtype="0" fill="hold" grpId="0" nodeType="afterEffect">
                                  <p:stCondLst>
                                    <p:cond delay="0"/>
                                  </p:stCondLst>
                                  <p:childTnLst>
                                    <p:set>
                                      <p:cBhvr>
                                        <p:cTn id="90" dur="1" fill="hold">
                                          <p:stCondLst>
                                            <p:cond delay="0"/>
                                          </p:stCondLst>
                                        </p:cTn>
                                        <p:tgtEl>
                                          <p:spTgt spid="19"/>
                                        </p:tgtEl>
                                        <p:attrNameLst>
                                          <p:attrName>style.visibility</p:attrName>
                                        </p:attrNameLst>
                                      </p:cBhvr>
                                      <p:to>
                                        <p:strVal val="visible"/>
                                      </p:to>
                                    </p:set>
                                    <p:animEffect transition="in" filter="fade">
                                      <p:cBhvr>
                                        <p:cTn id="91" dur="500"/>
                                        <p:tgtEl>
                                          <p:spTgt spid="19"/>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43"/>
                                        </p:tgtEl>
                                        <p:attrNameLst>
                                          <p:attrName>style.visibility</p:attrName>
                                        </p:attrNameLst>
                                      </p:cBhvr>
                                      <p:to>
                                        <p:strVal val="visible"/>
                                      </p:to>
                                    </p:set>
                                    <p:animEffect transition="in" filter="fade">
                                      <p:cBhvr>
                                        <p:cTn id="94" dur="500"/>
                                        <p:tgtEl>
                                          <p:spTgt spid="43"/>
                                        </p:tgtEl>
                                      </p:cBhvr>
                                    </p:animEffect>
                                  </p:childTnLst>
                                </p:cTn>
                              </p:par>
                            </p:childTnLst>
                          </p:cTn>
                        </p:par>
                        <p:par>
                          <p:cTn id="95" fill="hold">
                            <p:stCondLst>
                              <p:cond delay="6500"/>
                            </p:stCondLst>
                            <p:childTnLst>
                              <p:par>
                                <p:cTn id="96" presetID="10" presetClass="entr" presetSubtype="0" fill="hold" grpId="0" nodeType="afterEffect">
                                  <p:stCondLst>
                                    <p:cond delay="0"/>
                                  </p:stCondLst>
                                  <p:childTnLst>
                                    <p:set>
                                      <p:cBhvr>
                                        <p:cTn id="97" dur="1" fill="hold">
                                          <p:stCondLst>
                                            <p:cond delay="0"/>
                                          </p:stCondLst>
                                        </p:cTn>
                                        <p:tgtEl>
                                          <p:spTgt spid="18"/>
                                        </p:tgtEl>
                                        <p:attrNameLst>
                                          <p:attrName>style.visibility</p:attrName>
                                        </p:attrNameLst>
                                      </p:cBhvr>
                                      <p:to>
                                        <p:strVal val="visible"/>
                                      </p:to>
                                    </p:set>
                                    <p:animEffect transition="in" filter="fade">
                                      <p:cBhvr>
                                        <p:cTn id="98" dur="500"/>
                                        <p:tgtEl>
                                          <p:spTgt spid="18"/>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44"/>
                                        </p:tgtEl>
                                        <p:attrNameLst>
                                          <p:attrName>style.visibility</p:attrName>
                                        </p:attrNameLst>
                                      </p:cBhvr>
                                      <p:to>
                                        <p:strVal val="visible"/>
                                      </p:to>
                                    </p:set>
                                    <p:animEffect transition="in" filter="fade">
                                      <p:cBhvr>
                                        <p:cTn id="101"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3" grpId="0"/>
      <p:bldP spid="14" grpId="0"/>
      <p:bldP spid="15" grpId="0"/>
      <p:bldP spid="17" grpId="0"/>
      <p:bldP spid="18" grpId="0"/>
      <p:bldP spid="19" grpId="0"/>
      <p:bldP spid="20" grpId="0"/>
      <p:bldP spid="21" grpId="0"/>
      <p:bldP spid="24" grpId="0"/>
      <p:bldP spid="25" grpId="0"/>
      <p:bldP spid="27" grpId="0"/>
      <p:bldP spid="28" grpId="0"/>
      <p:bldP spid="31" grpId="0" animBg="1"/>
      <p:bldP spid="32" grpId="0" animBg="1"/>
      <p:bldP spid="33" grpId="0" animBg="1"/>
      <p:bldP spid="34" grpId="0" animBg="1"/>
      <p:bldP spid="35" grpId="0" animBg="1"/>
      <p:bldP spid="37" grpId="0" animBg="1"/>
      <p:bldP spid="38" grpId="0" animBg="1"/>
      <p:bldP spid="39" grpId="0" animBg="1"/>
      <p:bldP spid="40" grpId="0" animBg="1"/>
      <p:bldP spid="41" grpId="0" animBg="1"/>
      <p:bldP spid="42" grpId="0" animBg="1"/>
      <p:bldP spid="43" grpId="0" animBg="1"/>
      <p:bldP spid="44" grpId="0" animBg="1"/>
      <p:bldP spid="45" grpId="0" animBg="1"/>
    </p:bld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gradFill>
          <a:gsLst>
            <a:gs pos="0">
              <a:srgbClr val="681126"/>
            </a:gs>
            <a:gs pos="71000">
              <a:srgbClr val="B9233C"/>
            </a:gs>
            <a:gs pos="100000">
              <a:srgbClr val="B9233C">
                <a:alpha val="0"/>
              </a:srgbClr>
            </a:gs>
          </a:gsLst>
          <a:lin ang="16200000" scaled="1"/>
        </a:gradFill>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30631</TotalTime>
  <Words>1756</Words>
  <Application>Microsoft Macintosh PowerPoint</Application>
  <PresentationFormat>Anpassad</PresentationFormat>
  <Paragraphs>212</Paragraphs>
  <Slides>36</Slides>
  <Notes>17</Notes>
  <HiddenSlides>0</HiddenSlides>
  <MMClips>0</MMClips>
  <ScaleCrop>false</ScaleCrop>
  <HeadingPairs>
    <vt:vector size="6" baseType="variant">
      <vt:variant>
        <vt:lpstr>Använt teckensnitt</vt:lpstr>
      </vt:variant>
      <vt:variant>
        <vt:i4>7</vt:i4>
      </vt:variant>
      <vt:variant>
        <vt:lpstr>Tema</vt:lpstr>
      </vt:variant>
      <vt:variant>
        <vt:i4>1</vt:i4>
      </vt:variant>
      <vt:variant>
        <vt:lpstr>Bildrubriker</vt:lpstr>
      </vt:variant>
      <vt:variant>
        <vt:i4>36</vt:i4>
      </vt:variant>
    </vt:vector>
  </HeadingPairs>
  <TitlesOfParts>
    <vt:vector size="44" baseType="lpstr">
      <vt:lpstr>Arial</vt:lpstr>
      <vt:lpstr>Calibri</vt:lpstr>
      <vt:lpstr>DaxPro</vt:lpstr>
      <vt:lpstr>Montserrat</vt:lpstr>
      <vt:lpstr>Montserrat Light</vt:lpstr>
      <vt:lpstr>Montserrat Medium</vt:lpstr>
      <vt:lpstr>Poppins</vt:lpstr>
      <vt:lpstr>Office Theme</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Nina Lindahl</dc:creator>
  <cp:keywords/>
  <dc:description/>
  <cp:lastModifiedBy>Lindahl Nina</cp:lastModifiedBy>
  <cp:revision>182</cp:revision>
  <dcterms:created xsi:type="dcterms:W3CDTF">2022-03-17T05:36:03Z</dcterms:created>
  <dcterms:modified xsi:type="dcterms:W3CDTF">2024-05-08T07:52:35Z</dcterms:modified>
  <cp:category/>
</cp:coreProperties>
</file>