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3"/>
    <p:sldMasterId id="2147483797" r:id="rId4"/>
  </p:sldMasterIdLst>
  <p:notesMasterIdLst>
    <p:notesMasterId r:id="rId2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6" r:id="rId14"/>
    <p:sldId id="273" r:id="rId15"/>
    <p:sldId id="274" r:id="rId16"/>
    <p:sldId id="279" r:id="rId17"/>
    <p:sldId id="280" r:id="rId18"/>
    <p:sldId id="281" r:id="rId19"/>
    <p:sldId id="282" r:id="rId20"/>
    <p:sldId id="283" r:id="rId21"/>
    <p:sldId id="288" r:id="rId22"/>
  </p:sldIdLst>
  <p:sldSz cx="9144000" cy="5143500" type="screen16x9"/>
  <p:notesSz cx="9144000" cy="6858000"/>
  <p:defaultTextStyle>
    <a:defPPr>
      <a:defRPr lang="sv-FI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6" userDrawn="1">
          <p15:clr>
            <a:srgbClr val="A4A3A4"/>
          </p15:clr>
        </p15:guide>
        <p15:guide id="2" pos="1429" userDrawn="1">
          <p15:clr>
            <a:srgbClr val="A4A3A4"/>
          </p15:clr>
        </p15:guide>
        <p15:guide id="3" orient="horz" pos="305" userDrawn="1">
          <p15:clr>
            <a:srgbClr val="A4A3A4"/>
          </p15:clr>
        </p15:guide>
        <p15:guide id="4" pos="56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AF2A"/>
    <a:srgbClr val="952B3E"/>
    <a:srgbClr val="818632"/>
    <a:srgbClr val="656D31"/>
    <a:srgbClr val="952B3F"/>
    <a:srgbClr val="952B3D"/>
    <a:srgbClr val="796156"/>
    <a:srgbClr val="5C4C2F"/>
    <a:srgbClr val="000000"/>
    <a:srgbClr val="A1B1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0" autoAdjust="0"/>
    <p:restoredTop sz="86537" autoAdjust="0"/>
  </p:normalViewPr>
  <p:slideViewPr>
    <p:cSldViewPr>
      <p:cViewPr varScale="1">
        <p:scale>
          <a:sx n="220" d="100"/>
          <a:sy n="220" d="100"/>
        </p:scale>
        <p:origin x="536" y="176"/>
      </p:cViewPr>
      <p:guideLst>
        <p:guide orient="horz" pos="486"/>
        <p:guide pos="1429"/>
        <p:guide orient="horz" pos="305"/>
        <p:guide pos="5602"/>
      </p:guideLst>
    </p:cSldViewPr>
  </p:slideViewPr>
  <p:outlineViewPr>
    <p:cViewPr>
      <p:scale>
        <a:sx n="33" d="100"/>
        <a:sy n="33" d="100"/>
      </p:scale>
      <p:origin x="0" y="-472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FI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6A61A7-9024-3E42-9E57-3E0ED36AC2E6}" type="datetimeFigureOut">
              <a:rPr lang="sv-FI" smtClean="0"/>
              <a:t>2023-08-15</a:t>
            </a:fld>
            <a:endParaRPr lang="sv-FI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FI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FI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10452C-26B3-0142-B33B-BAC4D9B9ACFA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923177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10452C-26B3-0142-B33B-BAC4D9B9ACFA}" type="slidenum">
              <a:rPr lang="sv-FI" smtClean="0"/>
              <a:t>5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60809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10452C-26B3-0142-B33B-BAC4D9B9ACFA}" type="slidenum">
              <a:rPr lang="sv-FI" smtClean="0"/>
              <a:t>6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054965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10452C-26B3-0142-B33B-BAC4D9B9ACFA}" type="slidenum">
              <a:rPr lang="sv-FI" smtClean="0"/>
              <a:t>7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616500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10452C-26B3-0142-B33B-BAC4D9B9ACFA}" type="slidenum">
              <a:rPr lang="sv-FI" smtClean="0"/>
              <a:t>8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411885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10452C-26B3-0142-B33B-BAC4D9B9ACFA}" type="slidenum">
              <a:rPr lang="sv-FI" smtClean="0"/>
              <a:t>12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6600654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10452C-26B3-0142-B33B-BAC4D9B9ACFA}" type="slidenum">
              <a:rPr lang="sv-FI" smtClean="0"/>
              <a:t>14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35941438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10452C-26B3-0142-B33B-BAC4D9B9ACFA}" type="slidenum">
              <a:rPr lang="sv-FI" smtClean="0"/>
              <a:t>15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30875796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10452C-26B3-0142-B33B-BAC4D9B9ACFA}" type="slidenum">
              <a:rPr lang="sv-FI" smtClean="0"/>
              <a:t>16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39251845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10452C-26B3-0142-B33B-BAC4D9B9ACFA}" type="slidenum">
              <a:rPr lang="sv-FI" smtClean="0"/>
              <a:t>18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371965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 algn="ctr">
              <a:defRPr sz="3600" b="0" i="0">
                <a:latin typeface="+mj-lt"/>
              </a:defRPr>
            </a:lvl1pPr>
          </a:lstStyle>
          <a:p>
            <a:r>
              <a:rPr lang="sv-SE" dirty="0"/>
              <a:t>Klicka här för att ändra format</a:t>
            </a:r>
            <a:endParaRPr lang="sv-FI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Klicka här för att ändra format på underrubrik i bakgrunden</a:t>
            </a:r>
            <a:endParaRPr lang="sv-FI" dirty="0"/>
          </a:p>
        </p:txBody>
      </p:sp>
      <p:sp>
        <p:nvSpPr>
          <p:cNvPr id="4" name="Platshållare för sidfot 4">
            <a:extLst>
              <a:ext uri="{FF2B5EF4-FFF2-40B4-BE49-F238E27FC236}">
                <a16:creationId xmlns:a16="http://schemas.microsoft.com/office/drawing/2014/main" id="{13D66281-19AE-F246-9C1F-165676D539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31990"/>
            <a:ext cx="3086100" cy="274637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pPr algn="ctr"/>
            <a:r>
              <a:rPr lang="sv-FI"/>
              <a:t>ww.sofuk.fi</a:t>
            </a: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4211868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 sz="3200"/>
            </a:lvl1pPr>
          </a:lstStyle>
          <a:p>
            <a:r>
              <a:rPr lang="sv-SE" dirty="0"/>
              <a:t>Klicka här för att ändra format</a:t>
            </a:r>
            <a:endParaRPr lang="sv-FI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9A85DEF-71A7-1F45-BAEF-546736EF09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31990"/>
            <a:ext cx="3086100" cy="274637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pPr algn="ctr"/>
            <a:r>
              <a:rPr lang="sv-FI"/>
              <a:t>ww.sofuk.fi</a:t>
            </a: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2899143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 sz="3200"/>
            </a:lvl1pPr>
          </a:lstStyle>
          <a:p>
            <a:r>
              <a:rPr lang="sv-SE" dirty="0"/>
              <a:t>Klicka här för att ändra format</a:t>
            </a: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1486631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5292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sv-SE" dirty="0"/>
              <a:t>Klicka här för att ändra format</a:t>
            </a:r>
            <a:endParaRPr lang="sv-FI" dirty="0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FI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2D35CAE-3905-5A43-A758-273CA44E82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31990"/>
            <a:ext cx="3086100" cy="274637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pPr algn="ctr"/>
            <a:r>
              <a:rPr lang="sv-FI"/>
              <a:t>ww.sofuk.fi</a:t>
            </a: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2492338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ruta 2">
            <a:extLst>
              <a:ext uri="{FF2B5EF4-FFF2-40B4-BE49-F238E27FC236}">
                <a16:creationId xmlns:a16="http://schemas.microsoft.com/office/drawing/2014/main" id="{E754480F-3DE0-79FC-1A7D-2F364D455C2D}"/>
              </a:ext>
            </a:extLst>
          </p:cNvPr>
          <p:cNvSpPr txBox="1"/>
          <p:nvPr userDrawn="1"/>
        </p:nvSpPr>
        <p:spPr>
          <a:xfrm>
            <a:off x="1331640" y="388590"/>
            <a:ext cx="6534472" cy="28336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sv-FI" sz="1200" dirty="0">
                <a:solidFill>
                  <a:schemeClr val="bg1"/>
                </a:solidFill>
              </a:rPr>
              <a:t>Svenska Österbottens förbund för utbildning och kultur (SÖFUK) är en samkommun med de 14 tvåspråkiga kommunerna längs kusten från Karleby i norr till Kristinestad i söder som medlemmar. Samkommunen har anförtrotts uppgiften att bevaka den svenskösterbottniska befolkningens intressen inom utbildning och kultur på sitt verksamhetsområde.</a:t>
            </a:r>
            <a:br>
              <a:rPr lang="sv-FI" sz="1200" dirty="0">
                <a:solidFill>
                  <a:schemeClr val="bg1"/>
                </a:solidFill>
              </a:rPr>
            </a:br>
            <a:br>
              <a:rPr lang="sv-FI" sz="1200" dirty="0">
                <a:solidFill>
                  <a:schemeClr val="bg1"/>
                </a:solidFill>
              </a:rPr>
            </a:br>
            <a:r>
              <a:rPr lang="sv-FI" sz="1200" dirty="0">
                <a:solidFill>
                  <a:schemeClr val="bg1"/>
                </a:solidFill>
              </a:rPr>
              <a:t>	SÖFUK driver svensk yrkesutbildning i verksamhetsområdet genom Yrkesakademin i Österbotten (YA). YA räknas till en av de stora yrkesutbildarna i landet. Regionteaterverksamheten sker inom ramen för Wasa Teater som är den enda professionella teatern på svenska i Österbotten. För kulturbevakningen finns enheten KulturÖsterbotten.</a:t>
            </a:r>
            <a:r>
              <a:rPr lang="sv-FI" altLang="sv-FI" sz="1200" dirty="0">
                <a:solidFill>
                  <a:schemeClr val="bg1"/>
                </a:solidFill>
              </a:rPr>
              <a:t> </a:t>
            </a:r>
            <a:br>
              <a:rPr lang="sv-FI" altLang="sv-FI" sz="1200" dirty="0">
                <a:solidFill>
                  <a:schemeClr val="bg1"/>
                </a:solidFill>
              </a:rPr>
            </a:br>
            <a:endParaRPr lang="sv-FI" sz="1200" dirty="0"/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35D2F2E5-9BD3-C9EE-D210-753CCDBCA45F}"/>
              </a:ext>
            </a:extLst>
          </p:cNvPr>
          <p:cNvSpPr txBox="1">
            <a:spLocks/>
          </p:cNvSpPr>
          <p:nvPr userDrawn="1"/>
        </p:nvSpPr>
        <p:spPr bwMode="auto">
          <a:xfrm>
            <a:off x="0" y="3049201"/>
            <a:ext cx="9144000" cy="685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sv-FI" sz="1200" dirty="0"/>
              <a:t>Följ oss!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3074912-166B-2B53-8D43-1433B30E0A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531401"/>
            <a:ext cx="414742" cy="407202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BD4D42F3-2313-509F-C372-66D909512EC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979" y="3531401"/>
            <a:ext cx="414742" cy="407202"/>
          </a:xfrm>
          <a:prstGeom prst="rect">
            <a:avLst/>
          </a:prstGeom>
        </p:spPr>
      </p:pic>
      <p:sp>
        <p:nvSpPr>
          <p:cNvPr id="8" name="textruta 7">
            <a:extLst>
              <a:ext uri="{FF2B5EF4-FFF2-40B4-BE49-F238E27FC236}">
                <a16:creationId xmlns:a16="http://schemas.microsoft.com/office/drawing/2014/main" id="{05BEFE07-04F1-AB74-B560-C702DA6A53C1}"/>
              </a:ext>
            </a:extLst>
          </p:cNvPr>
          <p:cNvSpPr txBox="1"/>
          <p:nvPr userDrawn="1"/>
        </p:nvSpPr>
        <p:spPr>
          <a:xfrm>
            <a:off x="0" y="384874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FI" sz="1200" dirty="0"/>
              <a:t>Prenumerera på Svängrum-e på </a:t>
            </a:r>
          </a:p>
          <a:p>
            <a:pPr algn="ctr"/>
            <a:r>
              <a:rPr lang="sv-FI" sz="1200" dirty="0"/>
              <a:t>www.sofuk.fi</a:t>
            </a:r>
          </a:p>
        </p:txBody>
      </p:sp>
    </p:spTree>
    <p:extLst>
      <p:ext uri="{BB962C8B-B14F-4D97-AF65-F5344CB8AC3E}">
        <p14:creationId xmlns:p14="http://schemas.microsoft.com/office/powerpoint/2010/main" val="34665867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A87F0C-3642-2442-9453-C0BF5966FB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3200" b="0" i="0">
                <a:latin typeface="+mj-lt"/>
              </a:defRPr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CB75E301-1573-224B-A27C-38055D9E3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0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här för att ändra mall för underrubrikformat</a:t>
            </a: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4187933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444E626-0E99-7346-872B-6D9BC58CB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12163FD-EF86-614E-B074-09BBC3A4DE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4101370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79DB5C2-588B-7E40-BE8A-2349F3A07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99542"/>
            <a:ext cx="7886700" cy="2139950"/>
          </a:xfrm>
        </p:spPr>
        <p:txBody>
          <a:bodyPr anchor="b"/>
          <a:lstStyle>
            <a:lvl1pPr>
              <a:defRPr sz="4000" b="1" i="0">
                <a:latin typeface="+mj-lt"/>
              </a:defRPr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19C0E92-58C7-D84D-9439-6434206130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2859782"/>
            <a:ext cx="7886700" cy="112553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23817732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BBCD320-88E9-3649-AC9B-80AC376AD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115E7AE-A6D2-2F43-84EF-5167D92EA8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AE4C0302-4645-3F49-A0F0-4A2C288EFA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20573448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57EF080-7D1D-8440-9112-11579A786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658510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 sz="3600"/>
            </a:lvl1pPr>
          </a:lstStyle>
          <a:p>
            <a:r>
              <a:rPr lang="sv-SE" dirty="0"/>
              <a:t>Klicka här för att ändra format</a:t>
            </a:r>
            <a:endParaRPr lang="sv-FI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4" name="Platshållare för sidfot 4">
            <a:extLst>
              <a:ext uri="{FF2B5EF4-FFF2-40B4-BE49-F238E27FC236}">
                <a16:creationId xmlns:a16="http://schemas.microsoft.com/office/drawing/2014/main" id="{16DE9650-0963-524B-A59E-AB364B4315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31990"/>
            <a:ext cx="3086100" cy="274637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pPr algn="ctr"/>
            <a:r>
              <a:rPr lang="sv-FI"/>
              <a:t>ww.sofuk.fi</a:t>
            </a: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6419681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4698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63688" y="206375"/>
            <a:ext cx="6923112" cy="857250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sv-SE" dirty="0"/>
              <a:t>Klicka här för att ändra format</a:t>
            </a:r>
            <a:endParaRPr lang="sv-FI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763688" y="1200151"/>
            <a:ext cx="6923112" cy="324380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pic>
        <p:nvPicPr>
          <p:cNvPr id="7" name="Bildobjekt 6" descr="En bild som visar sitter, bord, framsida, glas&#10;&#10;Automatiskt genererad beskrivning">
            <a:extLst>
              <a:ext uri="{FF2B5EF4-FFF2-40B4-BE49-F238E27FC236}">
                <a16:creationId xmlns:a16="http://schemas.microsoft.com/office/drawing/2014/main" id="{0E116C4F-D709-6F42-90BF-91AAF3B2E9C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14" r="63768"/>
          <a:stretch/>
        </p:blipFill>
        <p:spPr>
          <a:xfrm>
            <a:off x="1" y="0"/>
            <a:ext cx="1619671" cy="4443958"/>
          </a:xfrm>
          <a:prstGeom prst="rect">
            <a:avLst/>
          </a:prstGeom>
        </p:spPr>
      </p:pic>
      <p:sp>
        <p:nvSpPr>
          <p:cNvPr id="8" name="Rektangel 7">
            <a:extLst>
              <a:ext uri="{FF2B5EF4-FFF2-40B4-BE49-F238E27FC236}">
                <a16:creationId xmlns:a16="http://schemas.microsoft.com/office/drawing/2014/main" id="{00D64DEA-B1A1-214C-A105-A794A62F62E2}"/>
              </a:ext>
            </a:extLst>
          </p:cNvPr>
          <p:cNvSpPr/>
          <p:nvPr userDrawn="1"/>
        </p:nvSpPr>
        <p:spPr>
          <a:xfrm>
            <a:off x="1" y="0"/>
            <a:ext cx="1619671" cy="4443958"/>
          </a:xfrm>
          <a:prstGeom prst="rect">
            <a:avLst/>
          </a:prstGeom>
          <a:solidFill>
            <a:srgbClr val="952B3D">
              <a:alpha val="301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FI" dirty="0">
              <a:solidFill>
                <a:srgbClr val="952B3D"/>
              </a:solidFill>
            </a:endParaRPr>
          </a:p>
        </p:txBody>
      </p:sp>
      <p:sp>
        <p:nvSpPr>
          <p:cNvPr id="6" name="Platshållare för sidfot 4">
            <a:extLst>
              <a:ext uri="{FF2B5EF4-FFF2-40B4-BE49-F238E27FC236}">
                <a16:creationId xmlns:a16="http://schemas.microsoft.com/office/drawing/2014/main" id="{7A9790B5-C5CD-D140-B936-646DE65F24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31990"/>
            <a:ext cx="3086100" cy="274637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pPr algn="ctr"/>
            <a:r>
              <a:rPr lang="sv-FI"/>
              <a:t>ww.sofuk.fi</a:t>
            </a: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1275759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>
            <a:extLst>
              <a:ext uri="{FF2B5EF4-FFF2-40B4-BE49-F238E27FC236}">
                <a16:creationId xmlns:a16="http://schemas.microsoft.com/office/drawing/2014/main" id="{BF9C3A34-0866-A44D-8DFE-4B3877821F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56" r="39756"/>
          <a:stretch/>
        </p:blipFill>
        <p:spPr>
          <a:xfrm>
            <a:off x="0" y="1"/>
            <a:ext cx="1619671" cy="4443958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63688" y="206375"/>
            <a:ext cx="6923112" cy="857250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sv-SE" dirty="0"/>
              <a:t>Klicka här för att ändra format</a:t>
            </a:r>
            <a:endParaRPr lang="sv-FI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763688" y="1200151"/>
            <a:ext cx="6923112" cy="324380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C5263C6D-050A-B64D-9E51-E4E7C0611696}"/>
              </a:ext>
            </a:extLst>
          </p:cNvPr>
          <p:cNvSpPr/>
          <p:nvPr userDrawn="1"/>
        </p:nvSpPr>
        <p:spPr>
          <a:xfrm>
            <a:off x="-1" y="1"/>
            <a:ext cx="1619671" cy="4443958"/>
          </a:xfrm>
          <a:prstGeom prst="rect">
            <a:avLst/>
          </a:prstGeom>
          <a:solidFill>
            <a:srgbClr val="952B3D">
              <a:alpha val="678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FI" dirty="0">
              <a:solidFill>
                <a:srgbClr val="952B3D"/>
              </a:solidFill>
            </a:endParaRPr>
          </a:p>
        </p:txBody>
      </p:sp>
      <p:sp>
        <p:nvSpPr>
          <p:cNvPr id="6" name="Platshållare för sidfot 4">
            <a:extLst>
              <a:ext uri="{FF2B5EF4-FFF2-40B4-BE49-F238E27FC236}">
                <a16:creationId xmlns:a16="http://schemas.microsoft.com/office/drawing/2014/main" id="{7E064519-456E-5242-82C7-8FB808B972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31990"/>
            <a:ext cx="3086100" cy="274637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pPr algn="ctr"/>
            <a:r>
              <a:rPr lang="sv-FI"/>
              <a:t>ww.sofuk.fi</a:t>
            </a: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1583666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06834FC8-8A09-2548-B8FC-0D7F57FB4C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35" r="38135"/>
          <a:stretch/>
        </p:blipFill>
        <p:spPr>
          <a:xfrm>
            <a:off x="0" y="0"/>
            <a:ext cx="1583160" cy="4443958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63688" y="206375"/>
            <a:ext cx="6923112" cy="857250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sv-SE" dirty="0"/>
              <a:t>Klicka här för att ändra format</a:t>
            </a:r>
            <a:endParaRPr lang="sv-FI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763688" y="1200151"/>
            <a:ext cx="6923112" cy="324380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6" name="Platshållare för sidfot 4">
            <a:extLst>
              <a:ext uri="{FF2B5EF4-FFF2-40B4-BE49-F238E27FC236}">
                <a16:creationId xmlns:a16="http://schemas.microsoft.com/office/drawing/2014/main" id="{94775B66-DCC1-8244-9CFB-7CE7CF78DD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31990"/>
            <a:ext cx="3086100" cy="274637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pPr algn="ctr"/>
            <a:r>
              <a:rPr lang="sv-FI"/>
              <a:t>ww.sofuk.fi</a:t>
            </a:r>
            <a:endParaRPr lang="sv-FI" dirty="0"/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2C6BEE19-F993-3AE6-E676-8EE77752147E}"/>
              </a:ext>
            </a:extLst>
          </p:cNvPr>
          <p:cNvSpPr/>
          <p:nvPr userDrawn="1"/>
        </p:nvSpPr>
        <p:spPr>
          <a:xfrm>
            <a:off x="-2627" y="0"/>
            <a:ext cx="1619671" cy="4443958"/>
          </a:xfrm>
          <a:prstGeom prst="rect">
            <a:avLst/>
          </a:prstGeom>
          <a:solidFill>
            <a:srgbClr val="952B3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FI" dirty="0">
              <a:solidFill>
                <a:srgbClr val="952B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400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>
            <a:extLst>
              <a:ext uri="{FF2B5EF4-FFF2-40B4-BE49-F238E27FC236}">
                <a16:creationId xmlns:a16="http://schemas.microsoft.com/office/drawing/2014/main" id="{F0037AE7-D6D4-3542-A02C-7F24BD49F6C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98" r="50415" b="13601"/>
          <a:stretch/>
        </p:blipFill>
        <p:spPr>
          <a:xfrm>
            <a:off x="-1" y="0"/>
            <a:ext cx="1619671" cy="4443958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63688" y="206375"/>
            <a:ext cx="6923112" cy="857250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sv-SE" dirty="0"/>
              <a:t>Klicka här för att ändra format</a:t>
            </a:r>
            <a:endParaRPr lang="sv-FI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763688" y="1200151"/>
            <a:ext cx="6923112" cy="324380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6" name="Platshållare för sidfot 4">
            <a:extLst>
              <a:ext uri="{FF2B5EF4-FFF2-40B4-BE49-F238E27FC236}">
                <a16:creationId xmlns:a16="http://schemas.microsoft.com/office/drawing/2014/main" id="{75865692-14A8-7045-87FF-DA92F46E49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31990"/>
            <a:ext cx="3086100" cy="274637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pPr algn="ctr"/>
            <a:r>
              <a:rPr lang="sv-FI"/>
              <a:t>ww.sofuk.fi</a:t>
            </a:r>
            <a:endParaRPr lang="sv-FI" dirty="0"/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E4F8A863-DF59-A661-5737-D29F19052D5B}"/>
              </a:ext>
            </a:extLst>
          </p:cNvPr>
          <p:cNvSpPr/>
          <p:nvPr userDrawn="1"/>
        </p:nvSpPr>
        <p:spPr>
          <a:xfrm>
            <a:off x="0" y="0"/>
            <a:ext cx="1619671" cy="4443958"/>
          </a:xfrm>
          <a:prstGeom prst="rect">
            <a:avLst/>
          </a:prstGeom>
          <a:solidFill>
            <a:srgbClr val="952B3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FI" dirty="0">
              <a:solidFill>
                <a:srgbClr val="952B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785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42915F8A-D8FF-AE48-9B70-A4A9A7333A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58" r="38658"/>
          <a:stretch/>
        </p:blipFill>
        <p:spPr>
          <a:xfrm>
            <a:off x="-286" y="0"/>
            <a:ext cx="1512168" cy="4443959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63688" y="206375"/>
            <a:ext cx="6923112" cy="857250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sv-SE" dirty="0"/>
              <a:t>Klicka här för att ändra format</a:t>
            </a:r>
            <a:endParaRPr lang="sv-FI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763688" y="1200151"/>
            <a:ext cx="6923112" cy="324380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6" name="Platshållare för sidfot 4">
            <a:extLst>
              <a:ext uri="{FF2B5EF4-FFF2-40B4-BE49-F238E27FC236}">
                <a16:creationId xmlns:a16="http://schemas.microsoft.com/office/drawing/2014/main" id="{506D33CD-EEE1-F541-A0F9-53E0BA7521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31990"/>
            <a:ext cx="3086100" cy="274637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pPr algn="ctr"/>
            <a:r>
              <a:rPr lang="sv-FI"/>
              <a:t>ww.sofuk.fi</a:t>
            </a:r>
            <a:endParaRPr lang="sv-FI" dirty="0"/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F31D065D-3080-E22C-15A2-AC16F5ED261D}"/>
              </a:ext>
            </a:extLst>
          </p:cNvPr>
          <p:cNvSpPr/>
          <p:nvPr userDrawn="1"/>
        </p:nvSpPr>
        <p:spPr>
          <a:xfrm>
            <a:off x="0" y="1"/>
            <a:ext cx="1619671" cy="4443958"/>
          </a:xfrm>
          <a:prstGeom prst="rect">
            <a:avLst/>
          </a:prstGeom>
          <a:solidFill>
            <a:srgbClr val="952B3D">
              <a:alpha val="1075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FI" dirty="0">
              <a:solidFill>
                <a:srgbClr val="952B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625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>
            <a:extLst>
              <a:ext uri="{FF2B5EF4-FFF2-40B4-BE49-F238E27FC236}">
                <a16:creationId xmlns:a16="http://schemas.microsoft.com/office/drawing/2014/main" id="{3CD1505E-B02E-8848-BFB8-5BA9E27D0A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64" r="37964"/>
          <a:stretch/>
        </p:blipFill>
        <p:spPr>
          <a:xfrm>
            <a:off x="0" y="0"/>
            <a:ext cx="1604571" cy="4443959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63688" y="206375"/>
            <a:ext cx="6923112" cy="857250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sv-SE" dirty="0"/>
              <a:t>Klicka här för att ändra format</a:t>
            </a:r>
            <a:endParaRPr lang="sv-FI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763688" y="1200151"/>
            <a:ext cx="6923112" cy="324380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6" name="Platshållare för sidfot 4">
            <a:extLst>
              <a:ext uri="{FF2B5EF4-FFF2-40B4-BE49-F238E27FC236}">
                <a16:creationId xmlns:a16="http://schemas.microsoft.com/office/drawing/2014/main" id="{61D3A2E4-0E83-B647-8E1A-AC574C0F6B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31990"/>
            <a:ext cx="3086100" cy="274637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pPr algn="ctr"/>
            <a:r>
              <a:rPr lang="sv-FI"/>
              <a:t>ww.sofuk.fi</a:t>
            </a:r>
            <a:endParaRPr lang="sv-FI" dirty="0"/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8D501C61-02AB-4C72-22F0-80D418D16791}"/>
              </a:ext>
            </a:extLst>
          </p:cNvPr>
          <p:cNvSpPr/>
          <p:nvPr userDrawn="1"/>
        </p:nvSpPr>
        <p:spPr>
          <a:xfrm>
            <a:off x="0" y="0"/>
            <a:ext cx="1619671" cy="4443958"/>
          </a:xfrm>
          <a:prstGeom prst="rect">
            <a:avLst/>
          </a:prstGeom>
          <a:solidFill>
            <a:srgbClr val="952B3D">
              <a:alpha val="138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FI" dirty="0">
              <a:solidFill>
                <a:srgbClr val="952B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91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235572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dirty="0"/>
              <a:t>Klicka här för att ändra format</a:t>
            </a:r>
            <a:endParaRPr lang="sv-FI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1203598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4" name="Platshållare för sidfot 4">
            <a:extLst>
              <a:ext uri="{FF2B5EF4-FFF2-40B4-BE49-F238E27FC236}">
                <a16:creationId xmlns:a16="http://schemas.microsoft.com/office/drawing/2014/main" id="{DAF06201-7C62-3E4C-A488-25C645F391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31990"/>
            <a:ext cx="3086100" cy="274637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pPr algn="ctr"/>
            <a:r>
              <a:rPr lang="sv-FI"/>
              <a:t>ww.sofuk.fi</a:t>
            </a: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1358503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EC90AF05-64AE-B847-AC06-F4B8F0C4495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952B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FI" dirty="0">
              <a:solidFill>
                <a:srgbClr val="952B3F"/>
              </a:solidFill>
            </a:endParaRPr>
          </a:p>
        </p:txBody>
      </p:sp>
      <p:sp>
        <p:nvSpPr>
          <p:cNvPr id="1026" name="Platshållare för rubrik 1">
            <a:extLst>
              <a:ext uri="{FF2B5EF4-FFF2-40B4-BE49-F238E27FC236}">
                <a16:creationId xmlns:a16="http://schemas.microsoft.com/office/drawing/2014/main" id="{06A76766-35D3-428D-8E5A-C20B05E733F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FI" dirty="0"/>
              <a:t>Klicka här för att ändra format</a:t>
            </a:r>
            <a:endParaRPr lang="sv-FI" altLang="sv-FI" dirty="0"/>
          </a:p>
        </p:txBody>
      </p:sp>
      <p:sp>
        <p:nvSpPr>
          <p:cNvPr id="1027" name="Platshållare för text 2">
            <a:extLst>
              <a:ext uri="{FF2B5EF4-FFF2-40B4-BE49-F238E27FC236}">
                <a16:creationId xmlns:a16="http://schemas.microsoft.com/office/drawing/2014/main" id="{057104E2-2790-4EF6-827C-BD749E9B33C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FI" dirty="0"/>
              <a:t>Klicka här för att ändra format på bakgrundstexten</a:t>
            </a:r>
          </a:p>
          <a:p>
            <a:pPr lvl="1"/>
            <a:r>
              <a:rPr lang="sv-SE" altLang="sv-FI" dirty="0"/>
              <a:t>Nivå två</a:t>
            </a:r>
          </a:p>
          <a:p>
            <a:pPr lvl="2"/>
            <a:r>
              <a:rPr lang="sv-SE" altLang="sv-FI" dirty="0"/>
              <a:t>Nivå tre</a:t>
            </a:r>
          </a:p>
          <a:p>
            <a:pPr lvl="3"/>
            <a:r>
              <a:rPr lang="sv-SE" altLang="sv-FI" dirty="0"/>
              <a:t>Nivå fyra</a:t>
            </a:r>
          </a:p>
          <a:p>
            <a:pPr lvl="4"/>
            <a:r>
              <a:rPr lang="sv-SE" altLang="sv-FI" dirty="0"/>
              <a:t>Nivå fem</a:t>
            </a:r>
            <a:endParaRPr lang="sv-FI" altLang="sv-FI" dirty="0"/>
          </a:p>
        </p:txBody>
      </p:sp>
      <p:pic>
        <p:nvPicPr>
          <p:cNvPr id="8" name="Bildobjekt 2">
            <a:extLst>
              <a:ext uri="{FF2B5EF4-FFF2-40B4-BE49-F238E27FC236}">
                <a16:creationId xmlns:a16="http://schemas.microsoft.com/office/drawing/2014/main" id="{099D7939-C562-A540-9059-10B8F2F027EF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643352"/>
            <a:ext cx="2199456" cy="3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Platshållare för sidfot 4">
            <a:extLst>
              <a:ext uri="{FF2B5EF4-FFF2-40B4-BE49-F238E27FC236}">
                <a16:creationId xmlns:a16="http://schemas.microsoft.com/office/drawing/2014/main" id="{19E7BB92-1B5F-8647-8E06-A5BBE08D48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31990"/>
            <a:ext cx="3086100" cy="274637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pPr algn="ctr"/>
            <a:r>
              <a:rPr lang="sv-FI"/>
              <a:t>ww.sofuk.fi</a:t>
            </a:r>
            <a:endParaRPr lang="sv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788" r:id="rId9"/>
    <p:sldLayoutId id="2147483789" r:id="rId10"/>
    <p:sldLayoutId id="2147483791" r:id="rId11"/>
    <p:sldLayoutId id="2147483792" r:id="rId12"/>
    <p:sldLayoutId id="2147483794" r:id="rId13"/>
    <p:sldLayoutId id="2147483811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54FF3369-267C-E44B-B3C2-A85D72D39B68}"/>
              </a:ext>
            </a:extLst>
          </p:cNvPr>
          <p:cNvSpPr/>
          <p:nvPr userDrawn="1"/>
        </p:nvSpPr>
        <p:spPr>
          <a:xfrm>
            <a:off x="0" y="4515967"/>
            <a:ext cx="9144000" cy="627534"/>
          </a:xfrm>
          <a:prstGeom prst="rect">
            <a:avLst/>
          </a:prstGeom>
          <a:solidFill>
            <a:srgbClr val="952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9BCD1417-0486-5C45-B7B2-08DA65F37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AD55DAF-58E0-354E-A80F-CAE7D5339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pic>
        <p:nvPicPr>
          <p:cNvPr id="8" name="Bildobjekt 2">
            <a:extLst>
              <a:ext uri="{FF2B5EF4-FFF2-40B4-BE49-F238E27FC236}">
                <a16:creationId xmlns:a16="http://schemas.microsoft.com/office/drawing/2014/main" id="{1DDC1D6C-4A50-3C40-9629-963F5B49CBC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05" y="4659982"/>
            <a:ext cx="2199456" cy="3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059B1401-A1E9-1144-A80C-350EEDBEF22B}"/>
              </a:ext>
            </a:extLst>
          </p:cNvPr>
          <p:cNvSpPr txBox="1"/>
          <p:nvPr userDrawn="1"/>
        </p:nvSpPr>
        <p:spPr>
          <a:xfrm>
            <a:off x="3419872" y="4733925"/>
            <a:ext cx="2304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FI" sz="1000" dirty="0">
                <a:solidFill>
                  <a:schemeClr val="bg1"/>
                </a:solidFill>
              </a:rPr>
              <a:t>www.sofuk.fi</a:t>
            </a:r>
          </a:p>
        </p:txBody>
      </p:sp>
    </p:spTree>
    <p:extLst>
      <p:ext uri="{BB962C8B-B14F-4D97-AF65-F5344CB8AC3E}">
        <p14:creationId xmlns:p14="http://schemas.microsoft.com/office/powerpoint/2010/main" val="2330873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3" r:id="rId5"/>
    <p:sldLayoutId id="214748380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6B7423C-B48D-D342-9B9E-CD329DC496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BD5126D7-66FE-8340-B146-CC2416A679B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13498327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64633F-C1E7-874A-8BBB-DB2731B40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0181734-6045-5E45-852B-6A674D4101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268413"/>
            <a:ext cx="4303390" cy="3363912"/>
          </a:xfrm>
        </p:spPr>
        <p:txBody>
          <a:bodyPr>
            <a:noAutofit/>
          </a:bodyPr>
          <a:lstStyle/>
          <a:p>
            <a:pPr lvl="1">
              <a:lnSpc>
                <a:spcPct val="150000"/>
              </a:lnSpc>
              <a:spcBef>
                <a:spcPct val="0"/>
              </a:spcBef>
            </a:pPr>
            <a:endParaRPr lang="sv-FI" sz="1400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0E5E6DCA-C210-4442-8627-4216AB6C40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99992" y="1268413"/>
            <a:ext cx="4536503" cy="3363912"/>
          </a:xfrm>
        </p:spPr>
        <p:txBody>
          <a:bodyPr>
            <a:noAutofit/>
          </a:bodyPr>
          <a:lstStyle/>
          <a:p>
            <a:endParaRPr lang="sv-FI" sz="1300" dirty="0"/>
          </a:p>
        </p:txBody>
      </p:sp>
    </p:spTree>
    <p:extLst>
      <p:ext uri="{BB962C8B-B14F-4D97-AF65-F5344CB8AC3E}">
        <p14:creationId xmlns:p14="http://schemas.microsoft.com/office/powerpoint/2010/main" val="3789009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9F6AC62-A582-ED43-A3A9-CCAA0117C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0F35187-538B-7641-8440-C59FCAC8A9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4125416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F5B15A6-3B49-9147-9A98-51572EB838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FI" dirty="0">
                <a:solidFill>
                  <a:schemeClr val="tx1">
                    <a:alpha val="0"/>
                  </a:schemeClr>
                </a:solidFill>
              </a:rPr>
              <a:t>Söfuk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A04A66D5-4D35-DF4E-853D-07C647148A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2355726"/>
            <a:ext cx="6400800" cy="1873374"/>
          </a:xfrm>
        </p:spPr>
        <p:txBody>
          <a:bodyPr/>
          <a:lstStyle/>
          <a:p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29100068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6D17F04-115D-BA48-B2F0-54D648A0D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 sz="2800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4F8160F-EC99-694A-9938-95E9C4B18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1491631"/>
            <a:ext cx="6923112" cy="2952328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sv-FI" altLang="sv-FI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3776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04E2EC9-D643-3B48-B1C5-85AE31218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A0B5C36-FA49-464D-99A0-0BA0D5B7E0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843558"/>
            <a:ext cx="6923112" cy="3600402"/>
          </a:xfrm>
        </p:spPr>
        <p:txBody>
          <a:bodyPr/>
          <a:lstStyle/>
          <a:p>
            <a:endParaRPr lang="sv-FI" sz="1400" dirty="0"/>
          </a:p>
        </p:txBody>
      </p:sp>
    </p:spTree>
    <p:extLst>
      <p:ext uri="{BB962C8B-B14F-4D97-AF65-F5344CB8AC3E}">
        <p14:creationId xmlns:p14="http://schemas.microsoft.com/office/powerpoint/2010/main" val="23902917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5B1A3F3-B493-7041-AD89-249A22F74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/>
              <a:t>KulturÖsterbotten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27C105E-D464-FD4C-A6FA-754843B0D1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843558"/>
            <a:ext cx="6923112" cy="3600402"/>
          </a:xfrm>
        </p:spPr>
        <p:txBody>
          <a:bodyPr/>
          <a:lstStyle/>
          <a:p>
            <a:endParaRPr lang="sv-FI" sz="1400" dirty="0"/>
          </a:p>
        </p:txBody>
      </p:sp>
    </p:spTree>
    <p:extLst>
      <p:ext uri="{BB962C8B-B14F-4D97-AF65-F5344CB8AC3E}">
        <p14:creationId xmlns:p14="http://schemas.microsoft.com/office/powerpoint/2010/main" val="13395794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B94ADF9-4C3F-0C44-A21D-57CDE8D52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2D2B835-E4C1-5B4C-A814-20B4009DEC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843558"/>
            <a:ext cx="6923112" cy="3600401"/>
          </a:xfrm>
        </p:spPr>
        <p:txBody>
          <a:bodyPr/>
          <a:lstStyle/>
          <a:p>
            <a:endParaRPr lang="sv-FI" sz="1600" dirty="0"/>
          </a:p>
        </p:txBody>
      </p:sp>
    </p:spTree>
    <p:extLst>
      <p:ext uri="{BB962C8B-B14F-4D97-AF65-F5344CB8AC3E}">
        <p14:creationId xmlns:p14="http://schemas.microsoft.com/office/powerpoint/2010/main" val="14698565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828204D-7BBE-2843-959B-021B8DBBD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DBCA2CE-7087-EA46-BFC5-E2846EE31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771525"/>
            <a:ext cx="6923112" cy="3672434"/>
          </a:xfrm>
        </p:spPr>
        <p:txBody>
          <a:bodyPr/>
          <a:lstStyle/>
          <a:p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36174222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F75C7994-83C6-0CE5-70DD-3396A6A149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707" y="4496594"/>
            <a:ext cx="724934" cy="545305"/>
          </a:xfrm>
          <a:prstGeom prst="rect">
            <a:avLst/>
          </a:prstGeom>
        </p:spPr>
      </p:pic>
      <p:pic>
        <p:nvPicPr>
          <p:cNvPr id="3" name="Bildobjekt 2">
            <a:extLst>
              <a:ext uri="{FF2B5EF4-FFF2-40B4-BE49-F238E27FC236}">
                <a16:creationId xmlns:a16="http://schemas.microsoft.com/office/drawing/2014/main" id="{876E0E28-DEF2-DF96-2E10-B36EEB731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1712" y="4511333"/>
            <a:ext cx="656473" cy="511860"/>
          </a:xfrm>
          <a:prstGeom prst="rect">
            <a:avLst/>
          </a:prstGeom>
        </p:spPr>
      </p:pic>
      <p:pic>
        <p:nvPicPr>
          <p:cNvPr id="4" name="Bildobjekt 3" descr="En bild som visar text&#10;&#10;Automatiskt genererad beskrivning">
            <a:extLst>
              <a:ext uri="{FF2B5EF4-FFF2-40B4-BE49-F238E27FC236}">
                <a16:creationId xmlns:a16="http://schemas.microsoft.com/office/drawing/2014/main" id="{DEA2B0C6-88B7-BBEE-BCD1-4F1C02D631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199507"/>
            <a:ext cx="1872208" cy="132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007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2FCFFFA-88E2-A04F-B087-C901D4628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F9A410C-DE15-6549-B060-DA11D0C328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 sz="1600" dirty="0"/>
          </a:p>
        </p:txBody>
      </p:sp>
    </p:spTree>
    <p:extLst>
      <p:ext uri="{BB962C8B-B14F-4D97-AF65-F5344CB8AC3E}">
        <p14:creationId xmlns:p14="http://schemas.microsoft.com/office/powerpoint/2010/main" val="1027545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E946893-44B5-E94D-B812-6514D9DB7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D5F5926-CCF0-1B4C-837F-6D274019D5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1126209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C0C792-9708-3247-A3EE-912A0F650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DC159B3-C658-014E-8EAB-059A3FEFB4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985609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1637645-3FC5-0646-8630-0587BD90B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B268046-17DA-7E4B-AB97-B4FFFECE33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2633492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FD2CDE5-E916-654E-A5AD-62970D50B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272702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F25538D-E5B0-F648-BB11-B5897A81A790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v-FI" dirty="0">
                <a:solidFill>
                  <a:schemeClr val="tx1">
                    <a:alpha val="0"/>
                  </a:schemeClr>
                </a:solidFill>
              </a:rPr>
              <a:t>Verksamhetsorter</a:t>
            </a: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886D882E-4785-3D47-BDDE-6D8406B0EBBF}"/>
              </a:ext>
            </a:extLst>
          </p:cNvPr>
          <p:cNvSpPr txBox="1"/>
          <p:nvPr/>
        </p:nvSpPr>
        <p:spPr>
          <a:xfrm>
            <a:off x="950976" y="-2804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2138748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6AA5531-33B2-C845-B2B9-2EC2903E8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 dirty="0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1770530A-398C-3247-894C-B9DB0929E9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043" y="4496594"/>
            <a:ext cx="724934" cy="545305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80DE3C2C-4B4A-F840-A6D7-44D15D88EE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511333"/>
            <a:ext cx="656473" cy="511860"/>
          </a:xfrm>
          <a:prstGeom prst="rect">
            <a:avLst/>
          </a:prstGeom>
        </p:spPr>
      </p:pic>
      <p:pic>
        <p:nvPicPr>
          <p:cNvPr id="14" name="Bildobjekt 13" descr="En bild som visar text&#10;&#10;Automatiskt genererad beskrivning">
            <a:extLst>
              <a:ext uri="{FF2B5EF4-FFF2-40B4-BE49-F238E27FC236}">
                <a16:creationId xmlns:a16="http://schemas.microsoft.com/office/drawing/2014/main" id="{E3760D58-B376-7648-A737-8C5668761B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592" y="4199507"/>
            <a:ext cx="1872208" cy="132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076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4D34098-DE02-6C4E-A761-C742618AE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9583B8F-AC15-3444-B0EB-B7F3720929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268413"/>
            <a:ext cx="8264525" cy="3363912"/>
          </a:xfrm>
        </p:spPr>
        <p:txBody>
          <a:bodyPr>
            <a:normAutofit/>
          </a:bodyPr>
          <a:lstStyle/>
          <a:p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19544644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sofuk_farger01">
      <a:dk1>
        <a:srgbClr val="FFFFFF"/>
      </a:dk1>
      <a:lt1>
        <a:sysClr val="window" lastClr="FFFFFF"/>
      </a:lt1>
      <a:dk2>
        <a:srgbClr val="FFFFFF"/>
      </a:dk2>
      <a:lt2>
        <a:srgbClr val="FFFFFF"/>
      </a:lt2>
      <a:accent1>
        <a:srgbClr val="005C84"/>
      </a:accent1>
      <a:accent2>
        <a:srgbClr val="00B0D2"/>
      </a:accent2>
      <a:accent3>
        <a:srgbClr val="55688B"/>
      </a:accent3>
      <a:accent4>
        <a:srgbClr val="3F406B"/>
      </a:accent4>
      <a:accent5>
        <a:srgbClr val="008FAB"/>
      </a:accent5>
      <a:accent6>
        <a:srgbClr val="D32130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passad formgivning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84852E1FA019B44891E5CFCDC23774F" ma:contentTypeVersion="8" ma:contentTypeDescription="Skapa ett nytt dokument." ma:contentTypeScope="" ma:versionID="8df52a7472ad45218f426bcb3448d67e">
  <xsd:schema xmlns:xsd="http://www.w3.org/2001/XMLSchema" xmlns:xs="http://www.w3.org/2001/XMLSchema" xmlns:p="http://schemas.microsoft.com/office/2006/metadata/properties" xmlns:ns3="33e7d5f7-f94e-4a0b-b5fc-7004488475f2" xmlns:ns4="1c2b9091-2ae8-4419-8270-2281ba336756" targetNamespace="http://schemas.microsoft.com/office/2006/metadata/properties" ma:root="true" ma:fieldsID="0d1e007afeb426965a8cab60bf8d9bcd" ns3:_="" ns4:_="">
    <xsd:import namespace="33e7d5f7-f94e-4a0b-b5fc-7004488475f2"/>
    <xsd:import namespace="1c2b9091-2ae8-4419-8270-2281ba336756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e7d5f7-f94e-4a0b-b5fc-7004488475f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Delat med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lat med information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Delar tips,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2b9091-2ae8-4419-8270-2281ba3367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E752F0E-B1BA-4B28-884B-8AC0BEBE3CB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16FB244-96D5-4E0E-B28A-07BB6E12CC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e7d5f7-f94e-4a0b-b5fc-7004488475f2"/>
    <ds:schemaRef ds:uri="1c2b9091-2ae8-4419-8270-2281ba33675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2612</TotalTime>
  <Words>12</Words>
  <Application>Microsoft Macintosh PowerPoint</Application>
  <PresentationFormat>Bildspel på skärmen (16:9)</PresentationFormat>
  <Paragraphs>12</Paragraphs>
  <Slides>18</Slides>
  <Notes>9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Office-tema</vt:lpstr>
      <vt:lpstr>Anpassad formgivning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Verksamhetsorter</vt:lpstr>
      <vt:lpstr>PowerPoint-presentation</vt:lpstr>
      <vt:lpstr>PowerPoint-presentation</vt:lpstr>
      <vt:lpstr>PowerPoint-presentation</vt:lpstr>
      <vt:lpstr>PowerPoint-presentation</vt:lpstr>
      <vt:lpstr>Söfuk</vt:lpstr>
      <vt:lpstr>PowerPoint-presentation</vt:lpstr>
      <vt:lpstr>PowerPoint-presentation</vt:lpstr>
      <vt:lpstr>KulturÖsterbotten</vt:lpstr>
      <vt:lpstr>PowerPoint-presentation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ya</dc:creator>
  <cp:lastModifiedBy>Lindahl Nina</cp:lastModifiedBy>
  <cp:revision>287</cp:revision>
  <dcterms:created xsi:type="dcterms:W3CDTF">2015-12-17T07:31:54Z</dcterms:created>
  <dcterms:modified xsi:type="dcterms:W3CDTF">2023-08-15T10:32:08Z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0x010100F84852E1FA019B44891E5CFCDC23774F</vt:lpwstr>
  </property>
</Properties>
</file>