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9" r:id="rId2"/>
  </p:sldMasterIdLst>
  <p:notesMasterIdLst>
    <p:notesMasterId r:id="rId10"/>
  </p:notesMasterIdLst>
  <p:sldIdLst>
    <p:sldId id="256" r:id="rId3"/>
    <p:sldId id="258" r:id="rId4"/>
    <p:sldId id="261" r:id="rId5"/>
    <p:sldId id="259" r:id="rId6"/>
    <p:sldId id="262" r:id="rId7"/>
    <p:sldId id="260" r:id="rId8"/>
    <p:sldId id="257" r:id="rId9"/>
  </p:sldIdLst>
  <p:sldSz cx="12192000" cy="6858000"/>
  <p:notesSz cx="6858000" cy="9144000"/>
  <p:defaultTextStyle>
    <a:defPPr>
      <a:defRPr lang="sv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19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85"/>
    <p:restoredTop sz="94675"/>
  </p:normalViewPr>
  <p:slideViewPr>
    <p:cSldViewPr snapToGrid="0" snapToObjects="1" showGuides="1">
      <p:cViewPr varScale="1">
        <p:scale>
          <a:sx n="157" d="100"/>
          <a:sy n="157" d="100"/>
        </p:scale>
        <p:origin x="2664" y="1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85" d="100"/>
          <a:sy n="85" d="100"/>
        </p:scale>
        <p:origin x="3928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FI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E46F79-6B47-C843-815C-283090E30B87}" type="datetimeFigureOut">
              <a:rPr lang="sv-FI" smtClean="0"/>
              <a:t>2023-08-15</a:t>
            </a:fld>
            <a:endParaRPr lang="sv-FI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FI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FI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FI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27767C-8259-A94A-B3BA-3662ADC80D00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3660569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7ADFBC1-8ED5-A442-B1A6-960F9211F2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sv-SE" dirty="0"/>
              <a:t>Klicka här för att ändra mall för rubrikformat</a:t>
            </a:r>
            <a:endParaRPr lang="sv-FI" dirty="0"/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A135547C-BB85-D548-911B-6F717C7336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här för att ändra mall för underrubrikformat</a:t>
            </a:r>
            <a:endParaRPr lang="sv-FI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DE70C3BA-376C-3542-8E37-19E1BCFEE63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024FC5-E40D-674E-9925-5F131BA19316}" type="datetimeFigureOut">
              <a:rPr lang="sv-FI" smtClean="0"/>
              <a:t>2023-08-15</a:t>
            </a:fld>
            <a:endParaRPr lang="sv-FI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DD3F82D-B2B4-D14F-8B81-21FB8CFFD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sv-FI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3F4873E7-F80E-9B44-9860-30BD38F92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C3B2666-C4FA-3743-8F00-86BC7F396228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4249394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9855646-7711-E847-AD89-953A6106E7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sv-SE" dirty="0"/>
              <a:t>Klicka här för att ändra mall för rubrikformat</a:t>
            </a:r>
            <a:endParaRPr lang="sv-FI" dirty="0"/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8535EF0A-A99B-DF4F-84E5-BA675CDFBA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här för att ändra mall för underrubrikformat</a:t>
            </a:r>
            <a:endParaRPr lang="sv-FI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29FF115E-17E8-4A48-AFDC-D275E0944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C3B78-8D1E-A940-A77E-F445AD07C993}" type="datetimeFigureOut">
              <a:rPr lang="sv-FI" smtClean="0"/>
              <a:t>2023-08-15</a:t>
            </a:fld>
            <a:endParaRPr lang="sv-FI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C14952C8-ADD1-9D4F-8091-5DBBF7FD8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86F48929-8509-9845-A9E0-41434846A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45CD4-F4F5-E544-A37E-A31C3D9BA37B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2254572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F90FAA7-1ABD-8D4C-BD0A-08119675B9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Klicka här för att ändra mall för rubrikformat</a:t>
            </a:r>
            <a:endParaRPr lang="sv-FI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FA01C858-EE4F-BA43-AABA-C94F8F6B80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FI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7FA7883A-6416-A541-94C3-01C716769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C3B78-8D1E-A940-A77E-F445AD07C993}" type="datetimeFigureOut">
              <a:rPr lang="sv-FI" smtClean="0"/>
              <a:t>2023-08-15</a:t>
            </a:fld>
            <a:endParaRPr lang="sv-FI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ADBFC7DF-0BC1-924E-A095-3220C9003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0ED64F60-9E63-B945-8878-2689B1D8E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45CD4-F4F5-E544-A37E-A31C3D9BA37B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5220767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FDC3EC5-C164-AC41-AAD3-706261A33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sv-SE" dirty="0"/>
              <a:t>Klicka här för att ändra mall för rubrikformat</a:t>
            </a:r>
            <a:endParaRPr lang="sv-FI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ACF7C9DF-5AAF-3340-B69E-CA1C21CD4E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BDC7F45E-F1E7-694F-A945-8FDE8D8EE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C3B78-8D1E-A940-A77E-F445AD07C993}" type="datetimeFigureOut">
              <a:rPr lang="sv-FI" smtClean="0"/>
              <a:t>2023-08-15</a:t>
            </a:fld>
            <a:endParaRPr lang="sv-FI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BC8E87FF-7AF2-014A-98AA-1D694784AE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42CECCB5-ECB5-5448-86A4-9627690EB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45CD4-F4F5-E544-A37E-A31C3D9BA37B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8791352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DB86E9E-99C5-604C-8412-D1B2E46B7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sv-FI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D7D8DEB-3533-A244-8878-63129B724E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FI"/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68214464-EFD8-C345-B0E8-C63970BD38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FI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13DCA1FF-BECB-2B4A-B3C7-1B3E9E294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C3B78-8D1E-A940-A77E-F445AD07C993}" type="datetimeFigureOut">
              <a:rPr lang="sv-FI" smtClean="0"/>
              <a:t>2023-08-15</a:t>
            </a:fld>
            <a:endParaRPr lang="sv-FI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B1AD1F09-BE4A-5A4D-85EE-5263576A2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92F7650D-7997-4642-A3D9-FF5678FBC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45CD4-F4F5-E544-A37E-A31C3D9BA37B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31117858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3BE8812-F6A6-7348-B31E-13BDA0AE4C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sv-FI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0994C0E4-3F91-3B47-8081-4E0AC741E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C3B78-8D1E-A940-A77E-F445AD07C993}" type="datetimeFigureOut">
              <a:rPr lang="sv-FI" smtClean="0"/>
              <a:t>2023-08-15</a:t>
            </a:fld>
            <a:endParaRPr lang="sv-FI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7B2F753C-6D3E-9641-8692-FF56801D3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2E1F1F94-A9E9-5546-B0F9-4324E7C81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45CD4-F4F5-E544-A37E-A31C3D9BA37B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27364809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AED8D702-086F-3644-955B-F6FEA1747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C3B78-8D1E-A940-A77E-F445AD07C993}" type="datetimeFigureOut">
              <a:rPr lang="sv-FI" smtClean="0"/>
              <a:t>2023-08-15</a:t>
            </a:fld>
            <a:endParaRPr lang="sv-FI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C3FA89E2-0AD8-E446-A879-CD3071E18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9DF1BC63-DD6C-2A4B-97FB-37FC7BCFB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45CD4-F4F5-E544-A37E-A31C3D9BA37B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21610632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94DD7BC-E359-8A46-A880-C5C889DDC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  <a:endParaRPr lang="sv-FI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B491CAA-057F-694E-A7B5-DA497BA6C8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FI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B32300F6-AE03-724D-A20A-EA1CF311E1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F31DB52-3FB3-FA45-96CF-DC4905627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C3B78-8D1E-A940-A77E-F445AD07C993}" type="datetimeFigureOut">
              <a:rPr lang="sv-FI" smtClean="0"/>
              <a:t>2023-08-15</a:t>
            </a:fld>
            <a:endParaRPr lang="sv-FI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E21B1243-A396-C944-A9FF-C37A9FE59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B456F169-032C-A54C-B2E3-DA8985920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45CD4-F4F5-E544-A37E-A31C3D9BA37B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6326698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29FF115E-17E8-4A48-AFDC-D275E0944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C3B78-8D1E-A940-A77E-F445AD07C993}" type="datetimeFigureOut">
              <a:rPr lang="sv-FI" smtClean="0"/>
              <a:t>2023-08-15</a:t>
            </a:fld>
            <a:endParaRPr lang="sv-FI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C14952C8-ADD1-9D4F-8091-5DBBF7FD8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FI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86F48929-8509-9845-A9E0-41434846A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45CD4-F4F5-E544-A37E-A31C3D9BA37B}" type="slidenum">
              <a:rPr lang="sv-FI" smtClean="0"/>
              <a:t>‹#›</a:t>
            </a:fld>
            <a:endParaRPr lang="sv-FI"/>
          </a:p>
        </p:txBody>
      </p:sp>
      <p:sp>
        <p:nvSpPr>
          <p:cNvPr id="9" name="textruta 8">
            <a:extLst>
              <a:ext uri="{FF2B5EF4-FFF2-40B4-BE49-F238E27FC236}">
                <a16:creationId xmlns:a16="http://schemas.microsoft.com/office/drawing/2014/main" id="{4B13D050-57DA-0CBB-BEAB-40159403D26A}"/>
              </a:ext>
            </a:extLst>
          </p:cNvPr>
          <p:cNvSpPr txBox="1"/>
          <p:nvPr userDrawn="1"/>
        </p:nvSpPr>
        <p:spPr>
          <a:xfrm>
            <a:off x="2431923" y="2520321"/>
            <a:ext cx="7717688" cy="1912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sv-FI" sz="1000" b="0" i="0" u="none" strike="noStrike" dirty="0">
                <a:solidFill>
                  <a:schemeClr val="bg1"/>
                </a:solidFill>
                <a:effectLst/>
                <a:latin typeface="Montserrat" pitchFamily="2" charset="77"/>
              </a:rPr>
              <a:t>Samkommunen Svenska Österbottens förbund för utbildning och kultur (SÖFUK) upprätthåller Yrkesakademin i Österbotten, Wasa Teater och KulturÖsterbotten. </a:t>
            </a:r>
          </a:p>
          <a:p>
            <a:pPr algn="ctr">
              <a:lnSpc>
                <a:spcPct val="150000"/>
              </a:lnSpc>
            </a:pPr>
            <a:endParaRPr lang="sv-FI" sz="1000" b="0" i="0" u="none" strike="noStrike" dirty="0">
              <a:solidFill>
                <a:schemeClr val="bg1"/>
              </a:solidFill>
              <a:effectLst/>
              <a:latin typeface="Montserrat" pitchFamily="2" charset="77"/>
            </a:endParaRPr>
          </a:p>
          <a:p>
            <a:pPr algn="ctr">
              <a:lnSpc>
                <a:spcPct val="150000"/>
              </a:lnSpc>
            </a:pPr>
            <a:r>
              <a:rPr lang="sv-FI" sz="1000" b="0" i="0" u="none" strike="noStrike" dirty="0">
                <a:solidFill>
                  <a:schemeClr val="bg1"/>
                </a:solidFill>
                <a:effectLst/>
                <a:latin typeface="Montserrat" pitchFamily="2" charset="77"/>
              </a:rPr>
              <a:t>Kuntayhtymä Svenska Österbottens förbund för utbildning och kultur (SÖFUK) ylläpitää Yrkesakademin i </a:t>
            </a:r>
          </a:p>
          <a:p>
            <a:pPr algn="ctr">
              <a:lnSpc>
                <a:spcPct val="150000"/>
              </a:lnSpc>
            </a:pPr>
            <a:r>
              <a:rPr lang="sv-FI" sz="1000" b="0" i="0" u="none" strike="noStrike" dirty="0">
                <a:solidFill>
                  <a:schemeClr val="bg1"/>
                </a:solidFill>
                <a:effectLst/>
                <a:latin typeface="Montserrat" pitchFamily="2" charset="77"/>
              </a:rPr>
              <a:t>Österbotten -ammattiopistoa, Wasa Teater -alueteatteria sekä KulturÖsterbotten -kulttuuriyksikköä. </a:t>
            </a:r>
          </a:p>
          <a:p>
            <a:pPr algn="ctr">
              <a:lnSpc>
                <a:spcPct val="150000"/>
              </a:lnSpc>
            </a:pPr>
            <a:endParaRPr lang="sv-FI" sz="1000" b="0" i="0" u="none" strike="noStrike" dirty="0">
              <a:solidFill>
                <a:schemeClr val="bg1"/>
              </a:solidFill>
              <a:effectLst/>
              <a:latin typeface="Montserrat" pitchFamily="2" charset="77"/>
            </a:endParaRPr>
          </a:p>
          <a:p>
            <a:pPr algn="ctr">
              <a:lnSpc>
                <a:spcPct val="150000"/>
              </a:lnSpc>
            </a:pPr>
            <a:r>
              <a:rPr lang="sv-FI" sz="1000" b="0" i="0" u="none" strike="noStrike" dirty="0">
                <a:solidFill>
                  <a:schemeClr val="bg1"/>
                </a:solidFill>
                <a:effectLst/>
                <a:latin typeface="Montserrat" pitchFamily="2" charset="77"/>
              </a:rPr>
              <a:t>The federation of Swedish Ostrobothnia for education and culture (SÖFUK) maintains the vocational college Yrkesakademin i Österbotten, the theatre Wasa Teater and the cultural organization KulturÖsterbotten.</a:t>
            </a:r>
            <a:endParaRPr lang="sv-FI" sz="1000" b="0" i="0" dirty="0">
              <a:solidFill>
                <a:schemeClr val="bg1"/>
              </a:solidFill>
              <a:latin typeface="Montserrat" pitchFamily="2" charset="77"/>
            </a:endParaRPr>
          </a:p>
        </p:txBody>
      </p:sp>
      <p:sp>
        <p:nvSpPr>
          <p:cNvPr id="10" name="textruta 9">
            <a:extLst>
              <a:ext uri="{FF2B5EF4-FFF2-40B4-BE49-F238E27FC236}">
                <a16:creationId xmlns:a16="http://schemas.microsoft.com/office/drawing/2014/main" id="{FE7AF81A-3762-FD8F-3031-379854395905}"/>
              </a:ext>
            </a:extLst>
          </p:cNvPr>
          <p:cNvSpPr txBox="1"/>
          <p:nvPr userDrawn="1"/>
        </p:nvSpPr>
        <p:spPr>
          <a:xfrm>
            <a:off x="4415602" y="944562"/>
            <a:ext cx="35504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FI" sz="6000" b="0" i="0" dirty="0">
                <a:solidFill>
                  <a:schemeClr val="bg1"/>
                </a:solidFill>
                <a:latin typeface="Neo Sans Pro Light" panose="020B0304030504040204" pitchFamily="34" charset="77"/>
              </a:rPr>
              <a:t>Tack!</a:t>
            </a:r>
          </a:p>
        </p:txBody>
      </p:sp>
      <p:pic>
        <p:nvPicPr>
          <p:cNvPr id="16" name="Bildobjekt 15" descr="En bild som visar symbol, logotyp&#10;&#10;Automatiskt genererad beskrivning">
            <a:extLst>
              <a:ext uri="{FF2B5EF4-FFF2-40B4-BE49-F238E27FC236}">
                <a16:creationId xmlns:a16="http://schemas.microsoft.com/office/drawing/2014/main" id="{6B6C67F3-FB5D-0AB4-84AF-064E8269E0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55909" y="4840976"/>
            <a:ext cx="680181" cy="736863"/>
          </a:xfrm>
          <a:prstGeom prst="rect">
            <a:avLst/>
          </a:prstGeom>
        </p:spPr>
      </p:pic>
      <p:sp>
        <p:nvSpPr>
          <p:cNvPr id="18" name="textruta 17">
            <a:extLst>
              <a:ext uri="{FF2B5EF4-FFF2-40B4-BE49-F238E27FC236}">
                <a16:creationId xmlns:a16="http://schemas.microsoft.com/office/drawing/2014/main" id="{9E32CB4E-0D4E-9112-0F0C-8E2C360D6082}"/>
              </a:ext>
            </a:extLst>
          </p:cNvPr>
          <p:cNvSpPr txBox="1"/>
          <p:nvPr userDrawn="1"/>
        </p:nvSpPr>
        <p:spPr>
          <a:xfrm>
            <a:off x="5036509" y="5616305"/>
            <a:ext cx="2308631" cy="297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sv-FI" sz="1000" b="0" i="0" u="none" strike="noStrike" dirty="0">
                <a:solidFill>
                  <a:schemeClr val="bg1"/>
                </a:solidFill>
                <a:effectLst/>
                <a:latin typeface="Montserrat" pitchFamily="2" charset="77"/>
              </a:rPr>
              <a:t>#KulturÖsterbotten</a:t>
            </a:r>
            <a:endParaRPr lang="sv-FI" sz="1000" b="0" i="0" dirty="0">
              <a:solidFill>
                <a:schemeClr val="bg1"/>
              </a:solidFill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468784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5DC6B0C-357B-3F46-8767-EDBDB2CD8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Klicka här för att ändra mall för rubrikformat</a:t>
            </a:r>
            <a:endParaRPr lang="sv-FI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6F12A247-1D9F-DE4A-9BE5-43A37820C6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sv-FI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8CDE1342-D05D-A74A-AEB5-280EAA65D3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024FC5-E40D-674E-9925-5F131BA19316}" type="datetimeFigureOut">
              <a:rPr lang="sv-FI" smtClean="0"/>
              <a:t>2023-08-15</a:t>
            </a:fld>
            <a:endParaRPr lang="sv-FI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D0489C9-D5FA-B24A-AD72-B892E6080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sv-FI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BE94464F-78EE-C146-896F-D85A5F122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C3B2666-C4FA-3743-8F00-86BC7F396228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3708294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23AA5F6-4640-2645-9353-B4D3BBF30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sv-SE" dirty="0"/>
              <a:t>Klicka här för att ändra mall för rubrikformat</a:t>
            </a:r>
            <a:endParaRPr lang="sv-FI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71E6B449-E274-F142-9F9D-C6EC864D15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71ED9C39-D109-054B-8169-C38993E1405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024FC5-E40D-674E-9925-5F131BA19316}" type="datetimeFigureOut">
              <a:rPr lang="sv-FI" smtClean="0"/>
              <a:t>2023-08-15</a:t>
            </a:fld>
            <a:endParaRPr lang="sv-FI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581816C9-BFFF-6E4B-9068-848889EA4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sv-FI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C82A502C-06F3-5746-9A01-38B1D09C5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C3B2666-C4FA-3743-8F00-86BC7F396228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3664318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114B19D-A00C-C84D-A561-207CAEDEE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Klicka här för att ändra mall för rubrikformat</a:t>
            </a:r>
            <a:endParaRPr lang="sv-FI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147EBF37-469F-B246-8CB5-E3C2FD5D48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FI"/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E9CAD7DB-4CBD-4C4A-9684-9C931779D7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FI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D045E4BC-AAFC-0C43-90BA-6E55B177B1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024FC5-E40D-674E-9925-5F131BA19316}" type="datetimeFigureOut">
              <a:rPr lang="sv-FI" smtClean="0"/>
              <a:t>2023-08-15</a:t>
            </a:fld>
            <a:endParaRPr lang="sv-FI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C3481ED3-0F9B-4747-AA99-A71E4DC01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sv-FI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4FDCEEA5-525A-8F4F-AA9B-BC2B116A9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C3B2666-C4FA-3743-8F00-86BC7F396228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1082133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64A316C-DA8C-024B-BAD3-55F9DC022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sv-FI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23E8B034-28C2-3547-9B23-DA1B1458E6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57212ED5-3F92-654C-80B5-F45CA72C1D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FI"/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48D4DBC8-1C37-9F47-BC6C-6705B9FC42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E9FA3766-79BD-BF48-BE59-17ED70FF51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FI"/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6B713025-224B-C248-8938-8F3001BE1E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024FC5-E40D-674E-9925-5F131BA19316}" type="datetimeFigureOut">
              <a:rPr lang="sv-FI" smtClean="0"/>
              <a:t>2023-08-15</a:t>
            </a:fld>
            <a:endParaRPr lang="sv-FI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3D8291C4-0132-9746-B86A-B76BC1A81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sv-FI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0EC22100-DCD8-A244-9D1A-3BA057690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C3B2666-C4FA-3743-8F00-86BC7F396228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1461131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A6387AB-F2AF-F54B-AAA4-1842255E4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sv-FI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7432A8C8-D25C-634A-A4E2-807397515D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024FC5-E40D-674E-9925-5F131BA19316}" type="datetimeFigureOut">
              <a:rPr lang="sv-FI" smtClean="0"/>
              <a:t>2023-08-15</a:t>
            </a:fld>
            <a:endParaRPr lang="sv-FI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125541E1-6EE1-C646-981C-7C4D55D8A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sv-FI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3BCD4130-06CD-6041-8560-41FB7174C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C3B2666-C4FA-3743-8F00-86BC7F396228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2068981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0FEC3228-826D-6244-8B2C-A025E8C51DD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024FC5-E40D-674E-9925-5F131BA19316}" type="datetimeFigureOut">
              <a:rPr lang="sv-FI" smtClean="0"/>
              <a:t>2023-08-15</a:t>
            </a:fld>
            <a:endParaRPr lang="sv-FI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115AAF01-0A1A-184E-9A49-8522AD6E8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sv-FI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99CC92FD-EB1B-3C48-BFD6-FA94B1711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C3B2666-C4FA-3743-8F00-86BC7F396228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1500825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FF477B9-495E-8344-A136-25402EC596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 dirty="0"/>
              <a:t>Klicka här för att ändra mall för rubrikformat</a:t>
            </a:r>
            <a:endParaRPr lang="sv-FI" dirty="0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906CCFE9-6FDC-6944-A144-BEC91C6C6C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FI" dirty="0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28800F58-92C1-874E-96F3-C9D76153FE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 dirty="0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30C3385-53E1-614A-8C41-6CFC060051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024FC5-E40D-674E-9925-5F131BA19316}" type="datetimeFigureOut">
              <a:rPr lang="sv-FI" smtClean="0"/>
              <a:t>2023-08-15</a:t>
            </a:fld>
            <a:endParaRPr lang="sv-FI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254A378-913D-ED4C-A3AC-0CE9FA446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sv-FI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7A8CB41D-C8CD-3E45-98F2-71218C51D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C3B2666-C4FA-3743-8F00-86BC7F396228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927953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27FC61B-D828-344C-98B7-ECADB9C88B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sv-FI"/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6D5E812A-CCE7-0E4A-A938-EAC526BB6B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FI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F9771069-DFEC-6349-868F-95085AB26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024FC5-E40D-674E-9925-5F131BA19316}" type="datetimeFigureOut">
              <a:rPr lang="sv-FI" smtClean="0"/>
              <a:t>2023-08-15</a:t>
            </a:fld>
            <a:endParaRPr lang="sv-FI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B55348B1-50D1-7944-864D-F4F4059125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sv-FI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734843A1-3A2A-FF44-9134-3E9E359DD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C3B2666-C4FA-3743-8F00-86BC7F396228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1971093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13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C47D01B2-DD24-2D4F-A9D3-4C42E8289B91}"/>
              </a:ext>
            </a:extLst>
          </p:cNvPr>
          <p:cNvSpPr/>
          <p:nvPr userDrawn="1"/>
        </p:nvSpPr>
        <p:spPr>
          <a:xfrm>
            <a:off x="1" y="0"/>
            <a:ext cx="648181" cy="6858000"/>
          </a:xfrm>
          <a:prstGeom prst="rect">
            <a:avLst/>
          </a:prstGeom>
          <a:solidFill>
            <a:srgbClr val="661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sv-FI" dirty="0">
              <a:solidFill>
                <a:schemeClr val="bg1"/>
              </a:solidFill>
            </a:endParaRPr>
          </a:p>
        </p:txBody>
      </p:sp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494E2F14-2816-8E4F-8D71-002F6FC59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dirty="0"/>
              <a:t>Klicka här för att ändra mall för rubrikformat</a:t>
            </a:r>
            <a:endParaRPr lang="sv-FI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C7B1DD5B-B555-F540-9923-C0F988BB1D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sv-FI" dirty="0"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2DDB5165-BE9B-3648-960D-0006CCA57A89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255170" y="5354189"/>
            <a:ext cx="1750147" cy="1316482"/>
          </a:xfrm>
          <a:prstGeom prst="rect">
            <a:avLst/>
          </a:prstGeom>
        </p:spPr>
      </p:pic>
      <p:sp>
        <p:nvSpPr>
          <p:cNvPr id="10" name="textruta 9">
            <a:extLst>
              <a:ext uri="{FF2B5EF4-FFF2-40B4-BE49-F238E27FC236}">
                <a16:creationId xmlns:a16="http://schemas.microsoft.com/office/drawing/2014/main" id="{ACA517EB-5FA0-6149-8C72-A27FA246CBB0}"/>
              </a:ext>
            </a:extLst>
          </p:cNvPr>
          <p:cNvSpPr txBox="1"/>
          <p:nvPr userDrawn="1"/>
        </p:nvSpPr>
        <p:spPr>
          <a:xfrm>
            <a:off x="4174602" y="6315597"/>
            <a:ext cx="38427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FI" sz="1200" dirty="0">
                <a:solidFill>
                  <a:srgbClr val="661929"/>
                </a:solidFill>
              </a:rPr>
              <a:t>www.kulturosterbotten.fi</a:t>
            </a:r>
          </a:p>
        </p:txBody>
      </p:sp>
    </p:spTree>
    <p:extLst>
      <p:ext uri="{BB962C8B-B14F-4D97-AF65-F5344CB8AC3E}">
        <p14:creationId xmlns:p14="http://schemas.microsoft.com/office/powerpoint/2010/main" val="3668162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  <p:sldLayoutId id="2147483658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29578FE8-17AD-FA46-9252-B6B1C0928556}"/>
              </a:ext>
            </a:extLst>
          </p:cNvPr>
          <p:cNvSpPr/>
          <p:nvPr userDrawn="1"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rgbClr val="661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sv-FI" dirty="0">
              <a:solidFill>
                <a:schemeClr val="bg1"/>
              </a:solidFill>
            </a:endParaRPr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39BB75CF-B3C0-0F46-B994-231FB1DB6F9C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0266769" y="5381897"/>
            <a:ext cx="1695946" cy="1275712"/>
          </a:xfrm>
          <a:prstGeom prst="rect">
            <a:avLst/>
          </a:prstGeom>
        </p:spPr>
      </p:pic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21FBB43C-4740-D74A-8A56-AEE7D6ABF3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dirty="0"/>
              <a:t>Klicka här för att ändra mall för rubrikformat</a:t>
            </a:r>
            <a:endParaRPr lang="sv-FI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254893EC-D7B5-4244-A1C4-2C14A9E1D5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sv-FI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14993B7-FF57-1245-B7AA-F8506876BD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C3B78-8D1E-A940-A77E-F445AD07C993}" type="datetimeFigureOut">
              <a:rPr lang="sv-FI" smtClean="0"/>
              <a:t>2023-08-15</a:t>
            </a:fld>
            <a:endParaRPr lang="sv-FI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9A6D6B8D-6B11-3E4A-B7A5-662CD35098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FI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CC16ADB7-B1A0-E04A-8DF7-6AA864AB27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A45CD4-F4F5-E544-A37E-A31C3D9BA37B}" type="slidenum">
              <a:rPr lang="sv-FI" smtClean="0"/>
              <a:t>‹#›</a:t>
            </a:fld>
            <a:endParaRPr lang="sv-FI"/>
          </a:p>
        </p:txBody>
      </p:sp>
      <p:sp>
        <p:nvSpPr>
          <p:cNvPr id="9" name="textruta 8">
            <a:extLst>
              <a:ext uri="{FF2B5EF4-FFF2-40B4-BE49-F238E27FC236}">
                <a16:creationId xmlns:a16="http://schemas.microsoft.com/office/drawing/2014/main" id="{23C64206-7AD5-0B4D-AFF4-609DF015E996}"/>
              </a:ext>
            </a:extLst>
          </p:cNvPr>
          <p:cNvSpPr txBox="1"/>
          <p:nvPr userDrawn="1"/>
        </p:nvSpPr>
        <p:spPr>
          <a:xfrm>
            <a:off x="4174602" y="6315597"/>
            <a:ext cx="38427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FI" sz="1200" dirty="0">
                <a:solidFill>
                  <a:schemeClr val="bg1"/>
                </a:solidFill>
              </a:rPr>
              <a:t>www.kulturosterbotten.fi</a:t>
            </a:r>
          </a:p>
        </p:txBody>
      </p:sp>
    </p:spTree>
    <p:extLst>
      <p:ext uri="{BB962C8B-B14F-4D97-AF65-F5344CB8AC3E}">
        <p14:creationId xmlns:p14="http://schemas.microsoft.com/office/powerpoint/2010/main" val="352787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bg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11937A8-F0F0-784F-A8E0-EAF3BEF91B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FI" dirty="0"/>
              <a:t>KulturÖsterbotten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029D0A1-CBA1-A041-BD25-80F74DD34C7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424443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F6AD7C2-792E-E3AF-3D07-B9E633BEE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0AEB7419-E7FE-69E8-2F91-26BC3A5DE7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3941978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BA9A966-7259-C758-D125-E95DFFD25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100D1396-BF63-9DC0-33D4-A027BAF495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1195327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09CC529-A1B6-9E45-A359-B4D24977B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BEF7D467-F4B0-764D-25A5-BD3851E2F8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20217449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4D126A4-8BD6-CEFA-1B11-B6D772A0C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9DA208EB-E0D7-C102-1AEA-961E350F1A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5EF77437-1C80-6066-8268-E7B6535588E1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39082964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9BB16D6-5EE3-569A-6A9D-F758DC74F1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36AB423F-1D52-2D77-81A0-B3A5496F040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DCA7B0F1-F581-6FAD-7A15-23F64D092E0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3837352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95038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Anpassad formgivning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1</Words>
  <Application>Microsoft Macintosh PowerPoint</Application>
  <PresentationFormat>Bredbild</PresentationFormat>
  <Paragraphs>1</Paragraphs>
  <Slides>7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5</vt:i4>
      </vt:variant>
      <vt:variant>
        <vt:lpstr>Tema</vt:lpstr>
      </vt:variant>
      <vt:variant>
        <vt:i4>2</vt:i4>
      </vt:variant>
      <vt:variant>
        <vt:lpstr>Bildrubriker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Montserrat</vt:lpstr>
      <vt:lpstr>Neo Sans Pro Light</vt:lpstr>
      <vt:lpstr>Office-tema</vt:lpstr>
      <vt:lpstr>Anpassad formgivning</vt:lpstr>
      <vt:lpstr>KulturÖsterbotten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Lindahl Nina</dc:creator>
  <cp:lastModifiedBy>Lindahl Nina</cp:lastModifiedBy>
  <cp:revision>8</cp:revision>
  <dcterms:created xsi:type="dcterms:W3CDTF">2020-10-13T07:12:46Z</dcterms:created>
  <dcterms:modified xsi:type="dcterms:W3CDTF">2023-08-15T10:07:03Z</dcterms:modified>
</cp:coreProperties>
</file>