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7" r:id="rId2"/>
    <p:sldId id="258" r:id="rId3"/>
    <p:sldId id="259" r:id="rId4"/>
    <p:sldId id="268" r:id="rId5"/>
    <p:sldId id="261" r:id="rId6"/>
    <p:sldId id="262" r:id="rId7"/>
    <p:sldId id="269" r:id="rId8"/>
    <p:sldId id="263" r:id="rId9"/>
    <p:sldId id="264" r:id="rId10"/>
    <p:sldId id="265" r:id="rId11"/>
    <p:sldId id="266" r:id="rId12"/>
    <p:sldId id="267" r:id="rId13"/>
    <p:sldId id="271" r:id="rId14"/>
    <p:sldId id="270" r:id="rId15"/>
  </p:sldIdLst>
  <p:sldSz cx="12192000" cy="6858000"/>
  <p:notesSz cx="6858000" cy="9144000"/>
  <p:defaultTextStyle>
    <a:defPPr>
      <a:defRPr lang="sv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22B"/>
    <a:srgbClr val="0A4A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9408"/>
    <p:restoredTop sz="94679"/>
  </p:normalViewPr>
  <p:slideViewPr>
    <p:cSldViewPr snapToGrid="0" snapToObjects="1">
      <p:cViewPr varScale="1">
        <p:scale>
          <a:sx n="107" d="100"/>
          <a:sy n="107" d="100"/>
        </p:scale>
        <p:origin x="1000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54" d="100"/>
          <a:sy n="154" d="100"/>
        </p:scale>
        <p:origin x="4696" y="19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1F8BE431-468D-A640-A2A4-6532A62FE18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FI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32C16E0A-7A2B-CA44-9458-9029CB60489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7FF42B-C4C3-B94F-8883-87E6AD0B6EAF}" type="datetime4">
              <a:rPr lang="sv-FI" smtClean="0"/>
              <a:t>27 januari 2022</a:t>
            </a:fld>
            <a:endParaRPr lang="sv-FI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5DC1324C-BCE2-2646-BB04-AE572A3C54D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FI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07878DCB-FC22-3C47-9569-A8028569EB6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6FA6F7-7248-D349-ACEA-25610E12480C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405254624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FI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E39B2-CBA1-A149-AE41-7F0EC701FF5F}" type="datetime4">
              <a:rPr lang="sv-FI" smtClean="0"/>
              <a:t>27 januari 2022</a:t>
            </a:fld>
            <a:endParaRPr lang="sv-FI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FI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FI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0B09C-4919-C941-9D8C-AD90288D3311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90887932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50B09C-4919-C941-9D8C-AD90288D3311}" type="slidenum">
              <a:rPr lang="sv-FI" smtClean="0"/>
              <a:t>1</a:t>
            </a:fld>
            <a:endParaRPr lang="sv-FI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E282CB9-917F-8E4F-8799-C388F374E1DA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B978A627-AD9A-C543-9FA2-9E252E911AE0}" type="datetime4">
              <a:rPr lang="sv-FI" smtClean="0"/>
              <a:t>27 januari 2022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29172013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86E39B2-CBA1-A149-AE41-7F0EC701FF5F}" type="datetime4">
              <a:rPr lang="sv-FI" smtClean="0"/>
              <a:t>27 januari 2022</a:t>
            </a:fld>
            <a:endParaRPr lang="sv-FI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50B09C-4919-C941-9D8C-AD90288D3311}" type="slidenum">
              <a:rPr lang="sv-FI" smtClean="0"/>
              <a:t>10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9460940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86E39B2-CBA1-A149-AE41-7F0EC701FF5F}" type="datetime4">
              <a:rPr lang="sv-FI" smtClean="0"/>
              <a:t>27 januari 2022</a:t>
            </a:fld>
            <a:endParaRPr lang="sv-FI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50B09C-4919-C941-9D8C-AD90288D3311}" type="slidenum">
              <a:rPr lang="sv-FI" smtClean="0"/>
              <a:t>11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27827475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86E39B2-CBA1-A149-AE41-7F0EC701FF5F}" type="datetime4">
              <a:rPr lang="sv-FI" smtClean="0"/>
              <a:t>27 januari 2022</a:t>
            </a:fld>
            <a:endParaRPr lang="sv-FI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50B09C-4919-C941-9D8C-AD90288D3311}" type="slidenum">
              <a:rPr lang="sv-FI" smtClean="0"/>
              <a:t>12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41138961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86E39B2-CBA1-A149-AE41-7F0EC701FF5F}" type="datetime4">
              <a:rPr lang="sv-FI" smtClean="0"/>
              <a:t>27 januari 2022</a:t>
            </a:fld>
            <a:endParaRPr lang="sv-FI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50B09C-4919-C941-9D8C-AD90288D3311}" type="slidenum">
              <a:rPr lang="sv-FI" smtClean="0"/>
              <a:t>13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17592341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86E39B2-CBA1-A149-AE41-7F0EC701FF5F}" type="datetime4">
              <a:rPr lang="sv-FI" smtClean="0"/>
              <a:t>27 januari 2022</a:t>
            </a:fld>
            <a:endParaRPr lang="sv-FI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50B09C-4919-C941-9D8C-AD90288D3311}" type="slidenum">
              <a:rPr lang="sv-FI" smtClean="0"/>
              <a:t>14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2448652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86E39B2-CBA1-A149-AE41-7F0EC701FF5F}" type="datetime4">
              <a:rPr lang="sv-FI" smtClean="0"/>
              <a:t>27 januari 2022</a:t>
            </a:fld>
            <a:endParaRPr lang="sv-FI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50B09C-4919-C941-9D8C-AD90288D3311}" type="slidenum">
              <a:rPr lang="sv-FI" smtClean="0"/>
              <a:t>2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1917973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86E39B2-CBA1-A149-AE41-7F0EC701FF5F}" type="datetime4">
              <a:rPr lang="sv-FI" smtClean="0"/>
              <a:t>27 januari 2022</a:t>
            </a:fld>
            <a:endParaRPr lang="sv-FI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50B09C-4919-C941-9D8C-AD90288D3311}" type="slidenum">
              <a:rPr lang="sv-FI" smtClean="0"/>
              <a:t>3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22807367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86E39B2-CBA1-A149-AE41-7F0EC701FF5F}" type="datetime4">
              <a:rPr lang="sv-FI" smtClean="0"/>
              <a:t>27 januari 2022</a:t>
            </a:fld>
            <a:endParaRPr lang="sv-FI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50B09C-4919-C941-9D8C-AD90288D3311}" type="slidenum">
              <a:rPr lang="sv-FI" smtClean="0"/>
              <a:t>4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7832957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86E39B2-CBA1-A149-AE41-7F0EC701FF5F}" type="datetime4">
              <a:rPr lang="sv-FI" smtClean="0"/>
              <a:t>27 januari 2022</a:t>
            </a:fld>
            <a:endParaRPr lang="sv-FI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50B09C-4919-C941-9D8C-AD90288D3311}" type="slidenum">
              <a:rPr lang="sv-FI" smtClean="0"/>
              <a:t>5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33883843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86E39B2-CBA1-A149-AE41-7F0EC701FF5F}" type="datetime4">
              <a:rPr lang="sv-FI" smtClean="0"/>
              <a:t>27 januari 2022</a:t>
            </a:fld>
            <a:endParaRPr lang="sv-FI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50B09C-4919-C941-9D8C-AD90288D3311}" type="slidenum">
              <a:rPr lang="sv-FI" smtClean="0"/>
              <a:t>6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24152221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86E39B2-CBA1-A149-AE41-7F0EC701FF5F}" type="datetime4">
              <a:rPr lang="sv-FI" smtClean="0"/>
              <a:t>27 januari 2022</a:t>
            </a:fld>
            <a:endParaRPr lang="sv-FI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50B09C-4919-C941-9D8C-AD90288D3311}" type="slidenum">
              <a:rPr lang="sv-FI" smtClean="0"/>
              <a:t>7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21156323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86E39B2-CBA1-A149-AE41-7F0EC701FF5F}" type="datetime4">
              <a:rPr lang="sv-FI" smtClean="0"/>
              <a:t>27 januari 2022</a:t>
            </a:fld>
            <a:endParaRPr lang="sv-FI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50B09C-4919-C941-9D8C-AD90288D3311}" type="slidenum">
              <a:rPr lang="sv-FI" smtClean="0"/>
              <a:t>8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42788595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86E39B2-CBA1-A149-AE41-7F0EC701FF5F}" type="datetime4">
              <a:rPr lang="sv-FI" smtClean="0"/>
              <a:t>27 januari 2022</a:t>
            </a:fld>
            <a:endParaRPr lang="sv-FI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50B09C-4919-C941-9D8C-AD90288D3311}" type="slidenum">
              <a:rPr lang="sv-FI" smtClean="0"/>
              <a:t>9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1459891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5948E64-BAEF-4049-821D-54661C9A91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6BA2E057-C31C-5E4D-996A-7919969E4A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anchor="b">
            <a:normAutofit/>
          </a:bodyPr>
          <a:lstStyle>
            <a:lvl1pPr marL="0" indent="0" algn="ctr">
              <a:buNone/>
              <a:defRPr sz="1800" b="0" i="0">
                <a:solidFill>
                  <a:schemeClr val="bg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här för att ändra mall för underrubrikformat</a:t>
            </a:r>
            <a:endParaRPr lang="sv-FI" dirty="0"/>
          </a:p>
        </p:txBody>
      </p:sp>
      <p:sp>
        <p:nvSpPr>
          <p:cNvPr id="8" name="Platshållare för sidfot 11">
            <a:extLst>
              <a:ext uri="{FF2B5EF4-FFF2-40B4-BE49-F238E27FC236}">
                <a16:creationId xmlns:a16="http://schemas.microsoft.com/office/drawing/2014/main" id="{2F4708D6-C961-9B48-8019-A8DD0013B2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039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</a:lstStyle>
          <a:p>
            <a:r>
              <a:rPr lang="sv-FI" dirty="0"/>
              <a:t>www.edunova.fi</a:t>
            </a:r>
          </a:p>
        </p:txBody>
      </p:sp>
    </p:spTree>
    <p:extLst>
      <p:ext uri="{BB962C8B-B14F-4D97-AF65-F5344CB8AC3E}">
        <p14:creationId xmlns:p14="http://schemas.microsoft.com/office/powerpoint/2010/main" val="9646146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sidfot 11">
            <a:extLst>
              <a:ext uri="{FF2B5EF4-FFF2-40B4-BE49-F238E27FC236}">
                <a16:creationId xmlns:a16="http://schemas.microsoft.com/office/drawing/2014/main" id="{BDDAC309-8A15-134C-A5E3-88963CA821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039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</a:lstStyle>
          <a:p>
            <a:r>
              <a:rPr lang="sv-FI" dirty="0"/>
              <a:t>www.edunova.fi</a:t>
            </a:r>
          </a:p>
        </p:txBody>
      </p:sp>
    </p:spTree>
    <p:extLst>
      <p:ext uri="{BB962C8B-B14F-4D97-AF65-F5344CB8AC3E}">
        <p14:creationId xmlns:p14="http://schemas.microsoft.com/office/powerpoint/2010/main" val="313895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2558175-DB80-9B4F-A526-15CCF895F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88913"/>
            <a:ext cx="10181431" cy="1297679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2CD0DF0-9421-D546-A126-7B1B538F95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10" y="1610441"/>
            <a:ext cx="6281551" cy="4590334"/>
          </a:xfrm>
        </p:spPr>
        <p:txBody>
          <a:bodyPr/>
          <a:lstStyle>
            <a:lvl1pPr>
              <a:defRPr sz="1800" b="0" i="0"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  <a:lvl2pPr marL="449263" indent="-122238">
              <a:tabLst/>
              <a:defRPr sz="1600" b="0" i="0">
                <a:latin typeface="Objektiv Mk1" panose="020B0502020204020203" pitchFamily="34" charset="77"/>
                <a:cs typeface="Objektiv Mk1" panose="020B0502020204020203" pitchFamily="34" charset="77"/>
              </a:defRPr>
            </a:lvl2pPr>
            <a:lvl3pPr marL="804863" indent="-106363">
              <a:tabLst/>
              <a:defRPr sz="1400" b="0" i="0">
                <a:latin typeface="Objektiv Mk1" panose="020B0502020204020203" pitchFamily="34" charset="77"/>
                <a:cs typeface="Objektiv Mk1" panose="020B0502020204020203" pitchFamily="34" charset="77"/>
              </a:defRPr>
            </a:lvl3pPr>
            <a:lvl4pPr marL="1112838" indent="-93663">
              <a:tabLst/>
              <a:defRPr sz="1200" b="0" i="0">
                <a:latin typeface="Objektiv Mk1" panose="020B0502020204020203" pitchFamily="34" charset="77"/>
                <a:cs typeface="Objektiv Mk1" panose="020B0502020204020203" pitchFamily="34" charset="77"/>
              </a:defRPr>
            </a:lvl4pPr>
            <a:lvl5pPr marL="1382713" indent="-127000">
              <a:tabLst/>
              <a:defRPr sz="1200" b="0" i="0">
                <a:latin typeface="Objektiv Mk1" panose="020B0502020204020203" pitchFamily="34" charset="77"/>
                <a:cs typeface="Objektiv Mk1" panose="020B0502020204020203" pitchFamily="34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37EEC3A4-A8FB-C440-91ED-85E41F05E3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84648" y="1631804"/>
            <a:ext cx="3204771" cy="3720148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</p:txBody>
      </p:sp>
      <p:sp>
        <p:nvSpPr>
          <p:cNvPr id="10" name="Platshållare för sidfot 11">
            <a:extLst>
              <a:ext uri="{FF2B5EF4-FFF2-40B4-BE49-F238E27FC236}">
                <a16:creationId xmlns:a16="http://schemas.microsoft.com/office/drawing/2014/main" id="{F65C99E6-9989-A046-B828-A87D3752EE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039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</a:lstStyle>
          <a:p>
            <a:r>
              <a:rPr lang="sv-FI"/>
              <a:t>www.edunova.fi</a:t>
            </a:r>
            <a:endParaRPr lang="sv-FI" dirty="0"/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6CC8C1E4-7013-1D4D-9EE4-782B254895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99600" y="5302250"/>
            <a:ext cx="2286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0203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662A316-E378-8A45-A96A-C1FEA895D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t"/>
          <a:lstStyle>
            <a:lvl1pPr>
              <a:defRPr sz="2400"/>
            </a:lvl1pPr>
          </a:lstStyle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950F01B5-5A02-CA4D-95BD-261CC18D8B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0"/>
            <a:ext cx="5406231" cy="5411787"/>
          </a:xfrm>
        </p:spPr>
        <p:txBody>
          <a:bodyPr/>
          <a:lstStyle>
            <a:lvl1pPr marL="0" indent="0">
              <a:buNone/>
              <a:defRPr sz="3200" b="0" i="0">
                <a:latin typeface="Neo Sans Pro" panose="020B0504030504040204" pitchFamily="34" charset="77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FI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AEBF637-7D55-CF4D-8BA7-A242202663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</p:txBody>
      </p:sp>
      <p:sp>
        <p:nvSpPr>
          <p:cNvPr id="9" name="Platshållare för sidfot 11">
            <a:extLst>
              <a:ext uri="{FF2B5EF4-FFF2-40B4-BE49-F238E27FC236}">
                <a16:creationId xmlns:a16="http://schemas.microsoft.com/office/drawing/2014/main" id="{9A8E82F1-FCBF-4947-BD88-7C110ABAF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039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</a:lstStyle>
          <a:p>
            <a:r>
              <a:rPr lang="sv-FI"/>
              <a:t>www.edunova.fi</a:t>
            </a:r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30991030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CFCF741-FD79-F64C-AA84-A13BD129E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88913"/>
            <a:ext cx="10177130" cy="1331912"/>
          </a:xfrm>
          <a:prstGeom prst="rect">
            <a:avLst/>
          </a:prstGeom>
        </p:spPr>
        <p:txBody>
          <a:bodyPr/>
          <a:lstStyle/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1C25E2CC-EF7B-324F-9091-ABCF215D78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  <a:lvl2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2pPr>
            <a:lvl3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3pPr>
            <a:lvl4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4pPr>
            <a:lvl5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8" name="Platshållare för sidfot 11">
            <a:extLst>
              <a:ext uri="{FF2B5EF4-FFF2-40B4-BE49-F238E27FC236}">
                <a16:creationId xmlns:a16="http://schemas.microsoft.com/office/drawing/2014/main" id="{BBF6E138-8F95-E447-976E-904A85214F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039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</a:lstStyle>
          <a:p>
            <a:r>
              <a:rPr lang="sv-FI"/>
              <a:t>www.edunova.fi</a:t>
            </a:r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13085708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67389AA8-858E-E648-A173-5367061B0D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517E87F2-2D87-F147-ABEE-59205CF7DE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  <a:lvl2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2pPr>
            <a:lvl3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3pPr>
            <a:lvl4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4pPr>
            <a:lvl5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8" name="Platshållare för sidfot 11">
            <a:extLst>
              <a:ext uri="{FF2B5EF4-FFF2-40B4-BE49-F238E27FC236}">
                <a16:creationId xmlns:a16="http://schemas.microsoft.com/office/drawing/2014/main" id="{8DB32A6E-F6AC-3E4B-8C7B-510A14F360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039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</a:lstStyle>
          <a:p>
            <a:r>
              <a:rPr lang="sv-FI" dirty="0"/>
              <a:t>www.edunova.fi</a:t>
            </a:r>
          </a:p>
        </p:txBody>
      </p:sp>
    </p:spTree>
    <p:extLst>
      <p:ext uri="{BB962C8B-B14F-4D97-AF65-F5344CB8AC3E}">
        <p14:creationId xmlns:p14="http://schemas.microsoft.com/office/powerpoint/2010/main" val="41103201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fot 11">
            <a:extLst>
              <a:ext uri="{FF2B5EF4-FFF2-40B4-BE49-F238E27FC236}">
                <a16:creationId xmlns:a16="http://schemas.microsoft.com/office/drawing/2014/main" id="{21073134-5DA1-E84E-8683-DC992C6CF2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039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</a:lstStyle>
          <a:p>
            <a:r>
              <a:rPr lang="sv-FI" dirty="0"/>
              <a:t>www.edunova.fi</a:t>
            </a:r>
          </a:p>
        </p:txBody>
      </p:sp>
    </p:spTree>
    <p:extLst>
      <p:ext uri="{BB962C8B-B14F-4D97-AF65-F5344CB8AC3E}">
        <p14:creationId xmlns:p14="http://schemas.microsoft.com/office/powerpoint/2010/main" val="2219042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ubrikbi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5948E64-BAEF-4049-821D-54661C9A913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62744" y="3793670"/>
            <a:ext cx="9144000" cy="940383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r>
              <a:rPr lang="sv-FI" dirty="0"/>
              <a:t>Tack!</a:t>
            </a:r>
          </a:p>
        </p:txBody>
      </p:sp>
      <p:sp>
        <p:nvSpPr>
          <p:cNvPr id="9" name="Platshållare för sidfot 11">
            <a:extLst>
              <a:ext uri="{FF2B5EF4-FFF2-40B4-BE49-F238E27FC236}">
                <a16:creationId xmlns:a16="http://schemas.microsoft.com/office/drawing/2014/main" id="{D324A500-E33C-4641-93D5-96FB95FFB1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039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</a:lstStyle>
          <a:p>
            <a:r>
              <a:rPr lang="sv-FI" dirty="0"/>
              <a:t>www.edunova.fi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3BAA20B5-6243-DE47-BEAB-80A6B78F36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48544" y="1507670"/>
            <a:ext cx="77724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391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Rubrikbil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5948E64-BAEF-4049-821D-54661C9A91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6BA2E057-C31C-5E4D-996A-7919969E4A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anchor="b">
            <a:normAutofit/>
          </a:bodyPr>
          <a:lstStyle>
            <a:lvl1pPr marL="0" indent="0" algn="ctr">
              <a:buNone/>
              <a:defRPr sz="1800" b="0" i="0"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här för att ändra mall för underrubrikformat</a:t>
            </a:r>
            <a:endParaRPr lang="sv-FI" dirty="0"/>
          </a:p>
        </p:txBody>
      </p:sp>
      <p:sp>
        <p:nvSpPr>
          <p:cNvPr id="9" name="Platshållare för sidfot 11">
            <a:extLst>
              <a:ext uri="{FF2B5EF4-FFF2-40B4-BE49-F238E27FC236}">
                <a16:creationId xmlns:a16="http://schemas.microsoft.com/office/drawing/2014/main" id="{CDC1FF0A-B61D-604F-B72A-2B59B17045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039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</a:lstStyle>
          <a:p>
            <a:r>
              <a:rPr lang="sv-FI"/>
              <a:t>www.edunova.fi</a:t>
            </a:r>
            <a:endParaRPr lang="sv-FI" dirty="0"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CF6180FB-3044-884D-BF41-CCAFA0B142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99600" y="5302250"/>
            <a:ext cx="2286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689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ED12036-0A3B-604C-8F24-8CCD981A2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88913"/>
            <a:ext cx="10177130" cy="1331912"/>
          </a:xfrm>
          <a:prstGeom prst="rect">
            <a:avLst/>
          </a:prstGeom>
        </p:spPr>
        <p:txBody>
          <a:bodyPr/>
          <a:lstStyle/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CE1C6D5-B4B0-F046-A3FD-53C53269A2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  <a:lvl2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2pPr>
            <a:lvl3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3pPr>
            <a:lvl4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4pPr>
            <a:lvl5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cxnSp>
        <p:nvCxnSpPr>
          <p:cNvPr id="8" name="Rak 7">
            <a:extLst>
              <a:ext uri="{FF2B5EF4-FFF2-40B4-BE49-F238E27FC236}">
                <a16:creationId xmlns:a16="http://schemas.microsoft.com/office/drawing/2014/main" id="{D1237BE0-F326-E64B-AC5A-85BCBFFEAF4A}"/>
              </a:ext>
            </a:extLst>
          </p:cNvPr>
          <p:cNvCxnSpPr>
            <a:cxnSpLocks/>
          </p:cNvCxnSpPr>
          <p:nvPr userDrawn="1"/>
        </p:nvCxnSpPr>
        <p:spPr>
          <a:xfrm>
            <a:off x="407988" y="1561305"/>
            <a:ext cx="7414418" cy="0"/>
          </a:xfrm>
          <a:prstGeom prst="line">
            <a:avLst/>
          </a:prstGeom>
          <a:ln w="12700">
            <a:solidFill>
              <a:srgbClr val="0112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latshållare för sidfot 11">
            <a:extLst>
              <a:ext uri="{FF2B5EF4-FFF2-40B4-BE49-F238E27FC236}">
                <a16:creationId xmlns:a16="http://schemas.microsoft.com/office/drawing/2014/main" id="{F6A12049-CA96-1A4E-B9D9-CE928ADBF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039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</a:lstStyle>
          <a:p>
            <a:r>
              <a:rPr lang="sv-FI"/>
              <a:t>www.edunova.fi</a:t>
            </a:r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843970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Rubrikbil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tshållare för innehåll 2">
            <a:extLst>
              <a:ext uri="{FF2B5EF4-FFF2-40B4-BE49-F238E27FC236}">
                <a16:creationId xmlns:a16="http://schemas.microsoft.com/office/drawing/2014/main" id="{C0F95046-82ED-4347-916B-9FE6C0EB48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604169"/>
            <a:ext cx="10177130" cy="4596606"/>
          </a:xfrm>
        </p:spPr>
        <p:txBody>
          <a:bodyPr/>
          <a:lstStyle>
            <a:lvl1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  <a:lvl2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2pPr>
            <a:lvl3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3pPr>
            <a:lvl4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4pPr>
            <a:lvl5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E7A89622-EB4B-8046-9D6B-046A781850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988" y="188913"/>
            <a:ext cx="10177130" cy="1331912"/>
          </a:xfrm>
          <a:prstGeom prst="rect">
            <a:avLst/>
          </a:prstGeom>
        </p:spPr>
        <p:txBody>
          <a:bodyPr/>
          <a:lstStyle/>
          <a:p>
            <a:r>
              <a:rPr lang="sv-SE" dirty="0"/>
              <a:t>Klicka här för att ändra </a:t>
            </a:r>
            <a:br>
              <a:rPr lang="sv-SE" dirty="0"/>
            </a:br>
            <a:r>
              <a:rPr lang="sv-SE" dirty="0"/>
              <a:t>mall för rubrikformat</a:t>
            </a:r>
            <a:endParaRPr lang="sv-FI" dirty="0"/>
          </a:p>
        </p:txBody>
      </p:sp>
      <p:sp>
        <p:nvSpPr>
          <p:cNvPr id="9" name="Platshållare för sidfot 11">
            <a:extLst>
              <a:ext uri="{FF2B5EF4-FFF2-40B4-BE49-F238E27FC236}">
                <a16:creationId xmlns:a16="http://schemas.microsoft.com/office/drawing/2014/main" id="{AB750E1A-6E8D-8D46-86F1-E10D5A2A9B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039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</a:lstStyle>
          <a:p>
            <a:r>
              <a:rPr lang="sv-FI" dirty="0"/>
              <a:t>www.edunova.fi</a:t>
            </a:r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3CA8A1E0-1CA6-FF43-9E23-D8717380E9F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99600" y="5302250"/>
            <a:ext cx="2286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2333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>
            <a:extLst>
              <a:ext uri="{FF2B5EF4-FFF2-40B4-BE49-F238E27FC236}">
                <a16:creationId xmlns:a16="http://schemas.microsoft.com/office/drawing/2014/main" id="{9C240205-7AC4-E74B-9494-9BA540898594}"/>
              </a:ext>
            </a:extLst>
          </p:cNvPr>
          <p:cNvSpPr/>
          <p:nvPr userDrawn="1"/>
        </p:nvSpPr>
        <p:spPr>
          <a:xfrm>
            <a:off x="0" y="1278732"/>
            <a:ext cx="12192000" cy="4457700"/>
          </a:xfrm>
          <a:prstGeom prst="rect">
            <a:avLst/>
          </a:prstGeom>
          <a:solidFill>
            <a:srgbClr val="01122B"/>
          </a:solidFill>
          <a:ln>
            <a:solidFill>
              <a:srgbClr val="0112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79B7FB2-8705-7C49-831C-19DC6D9DFB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5EE0E27-D2DC-E74F-BC54-9FB6D53CB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11" name="Platshållare för sidfot 11">
            <a:extLst>
              <a:ext uri="{FF2B5EF4-FFF2-40B4-BE49-F238E27FC236}">
                <a16:creationId xmlns:a16="http://schemas.microsoft.com/office/drawing/2014/main" id="{3717EF39-37A5-764F-9488-E9C18113D9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039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</a:lstStyle>
          <a:p>
            <a:r>
              <a:rPr lang="sv-FI"/>
              <a:t>www.edunova.fi</a:t>
            </a:r>
            <a:endParaRPr lang="sv-FI" dirty="0"/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53DC3F5A-9150-3043-820E-6058F78DF85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99600" y="5302250"/>
            <a:ext cx="2286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8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67B4DF-EF59-434A-A159-5C0F78331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88913"/>
            <a:ext cx="10177130" cy="1331912"/>
          </a:xfrm>
          <a:prstGeom prst="rect">
            <a:avLst/>
          </a:prstGeom>
        </p:spPr>
        <p:txBody>
          <a:bodyPr/>
          <a:lstStyle/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762F816-6A6E-5245-BEF7-05EB4AE16C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825625"/>
            <a:ext cx="4849812" cy="4351338"/>
          </a:xfrm>
        </p:spPr>
        <p:txBody>
          <a:bodyPr/>
          <a:lstStyle>
            <a:lvl1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  <a:lvl2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2pPr>
            <a:lvl3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3pPr>
            <a:lvl4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4pPr>
            <a:lvl5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8" name="Platshållare för innehåll 2">
            <a:extLst>
              <a:ext uri="{FF2B5EF4-FFF2-40B4-BE49-F238E27FC236}">
                <a16:creationId xmlns:a16="http://schemas.microsoft.com/office/drawing/2014/main" id="{B323F073-AF53-984E-BF77-08DD15163026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5735306" y="1825625"/>
            <a:ext cx="4849812" cy="4351338"/>
          </a:xfrm>
        </p:spPr>
        <p:txBody>
          <a:bodyPr/>
          <a:lstStyle>
            <a:lvl1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  <a:lvl2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2pPr>
            <a:lvl3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3pPr>
            <a:lvl4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4pPr>
            <a:lvl5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10" name="Platshållare för sidfot 11">
            <a:extLst>
              <a:ext uri="{FF2B5EF4-FFF2-40B4-BE49-F238E27FC236}">
                <a16:creationId xmlns:a16="http://schemas.microsoft.com/office/drawing/2014/main" id="{D16AE02D-3629-B344-826C-E68208FD01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039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</a:lstStyle>
          <a:p>
            <a:r>
              <a:rPr lang="sv-FI" dirty="0"/>
              <a:t>www.edunova.fi</a:t>
            </a:r>
          </a:p>
        </p:txBody>
      </p:sp>
    </p:spTree>
    <p:extLst>
      <p:ext uri="{BB962C8B-B14F-4D97-AF65-F5344CB8AC3E}">
        <p14:creationId xmlns:p14="http://schemas.microsoft.com/office/powerpoint/2010/main" val="3475991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Rubrikbil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">
            <a:extLst>
              <a:ext uri="{FF2B5EF4-FFF2-40B4-BE49-F238E27FC236}">
                <a16:creationId xmlns:a16="http://schemas.microsoft.com/office/drawing/2014/main" id="{E7A89622-EB4B-8046-9D6B-046A781850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988" y="188913"/>
            <a:ext cx="10177130" cy="1331912"/>
          </a:xfrm>
          <a:prstGeom prst="rect">
            <a:avLst/>
          </a:prstGeom>
        </p:spPr>
        <p:txBody>
          <a:bodyPr/>
          <a:lstStyle/>
          <a:p>
            <a:r>
              <a:rPr lang="sv-SE" dirty="0"/>
              <a:t>Klicka här för att ändra </a:t>
            </a:r>
            <a:br>
              <a:rPr lang="sv-SE" dirty="0"/>
            </a:br>
            <a:r>
              <a:rPr lang="sv-SE" dirty="0"/>
              <a:t>mall för rubrikformat</a:t>
            </a:r>
            <a:endParaRPr lang="sv-FI" dirty="0"/>
          </a:p>
        </p:txBody>
      </p:sp>
      <p:sp>
        <p:nvSpPr>
          <p:cNvPr id="21" name="Platshållare för innehåll 2">
            <a:extLst>
              <a:ext uri="{FF2B5EF4-FFF2-40B4-BE49-F238E27FC236}">
                <a16:creationId xmlns:a16="http://schemas.microsoft.com/office/drawing/2014/main" id="{77CE99C1-CDF2-CA49-94F5-9300772953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612237"/>
            <a:ext cx="4849812" cy="4588538"/>
          </a:xfrm>
        </p:spPr>
        <p:txBody>
          <a:bodyPr/>
          <a:lstStyle>
            <a:lvl1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  <a:lvl2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2pPr>
            <a:lvl3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3pPr>
            <a:lvl4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4pPr>
            <a:lvl5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23" name="Platshållare för innehåll 2">
            <a:extLst>
              <a:ext uri="{FF2B5EF4-FFF2-40B4-BE49-F238E27FC236}">
                <a16:creationId xmlns:a16="http://schemas.microsoft.com/office/drawing/2014/main" id="{A6762D99-C2B1-734B-9152-4ADA0E728FB7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5728494" y="1614310"/>
            <a:ext cx="4849812" cy="3897314"/>
          </a:xfrm>
        </p:spPr>
        <p:txBody>
          <a:bodyPr/>
          <a:lstStyle>
            <a:lvl1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  <a:lvl2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2pPr>
            <a:lvl3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3pPr>
            <a:lvl4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4pPr>
            <a:lvl5pPr>
              <a:defRPr b="0" i="0">
                <a:latin typeface="Objektiv Mk1" panose="020B0502020204020203" pitchFamily="34" charset="77"/>
                <a:cs typeface="Objektiv Mk1" panose="020B0502020204020203" pitchFamily="34" charset="77"/>
              </a:defRPr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10" name="Platshållare för sidfot 11">
            <a:extLst>
              <a:ext uri="{FF2B5EF4-FFF2-40B4-BE49-F238E27FC236}">
                <a16:creationId xmlns:a16="http://schemas.microsoft.com/office/drawing/2014/main" id="{2F8DDEF6-6F23-844E-BE67-26CFF3A5C8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039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</a:lstStyle>
          <a:p>
            <a:r>
              <a:rPr lang="sv-FI" dirty="0"/>
              <a:t>www.edunova.fi</a:t>
            </a:r>
          </a:p>
        </p:txBody>
      </p:sp>
      <p:pic>
        <p:nvPicPr>
          <p:cNvPr id="13" name="Bildobjekt 12">
            <a:extLst>
              <a:ext uri="{FF2B5EF4-FFF2-40B4-BE49-F238E27FC236}">
                <a16:creationId xmlns:a16="http://schemas.microsoft.com/office/drawing/2014/main" id="{BE29A4E1-B4F9-DF45-802D-D2225F9FE5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99600" y="5302250"/>
            <a:ext cx="2286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8166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67C89E1-1350-4D44-8E53-887129C3A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179CF52-4222-154C-9446-E006869FD2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0" i="0">
                <a:latin typeface="Neo Sans Pro" panose="020B0504030504040204" pitchFamily="34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0E084E39-3B55-394A-B96B-FB7F965B62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  <a:lvl2pPr>
              <a:defRPr b="0" i="0">
                <a:solidFill>
                  <a:schemeClr val="bg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2pPr>
            <a:lvl3pPr>
              <a:defRPr b="0" i="0">
                <a:solidFill>
                  <a:schemeClr val="bg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3pPr>
            <a:lvl4pPr>
              <a:defRPr b="0" i="0">
                <a:solidFill>
                  <a:schemeClr val="bg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4pPr>
            <a:lvl5pPr>
              <a:defRPr b="0" i="0">
                <a:solidFill>
                  <a:schemeClr val="bg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5272D977-FF7E-8B44-8603-DA0DC1B87D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0" i="0">
                <a:latin typeface="Neo Sans Pro" panose="020B0504030504040204" pitchFamily="34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6E91089F-EC02-6D4B-820C-868EA98FE2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  <a:lvl2pPr>
              <a:defRPr b="0" i="0">
                <a:solidFill>
                  <a:schemeClr val="bg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2pPr>
            <a:lvl3pPr>
              <a:defRPr b="0" i="0">
                <a:solidFill>
                  <a:schemeClr val="bg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3pPr>
            <a:lvl4pPr>
              <a:defRPr b="0" i="0">
                <a:solidFill>
                  <a:schemeClr val="bg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4pPr>
            <a:lvl5pPr>
              <a:defRPr b="0" i="0">
                <a:solidFill>
                  <a:schemeClr val="bg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10" name="Platshållare för sidfot 11">
            <a:extLst>
              <a:ext uri="{FF2B5EF4-FFF2-40B4-BE49-F238E27FC236}">
                <a16:creationId xmlns:a16="http://schemas.microsoft.com/office/drawing/2014/main" id="{58BD8A69-79FA-2F4D-9E6F-EC078B35F23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2039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</a:lstStyle>
          <a:p>
            <a:r>
              <a:rPr lang="sv-FI" dirty="0"/>
              <a:t>www.edunova.fi</a:t>
            </a:r>
          </a:p>
        </p:txBody>
      </p:sp>
    </p:spTree>
    <p:extLst>
      <p:ext uri="{BB962C8B-B14F-4D97-AF65-F5344CB8AC3E}">
        <p14:creationId xmlns:p14="http://schemas.microsoft.com/office/powerpoint/2010/main" val="5544428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156E6D5-8416-9B4E-B817-DF8F6A5C1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88913"/>
            <a:ext cx="10177130" cy="1331912"/>
          </a:xfrm>
          <a:prstGeom prst="rect">
            <a:avLst/>
          </a:prstGeom>
        </p:spPr>
        <p:txBody>
          <a:bodyPr/>
          <a:lstStyle/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7" name="Platshållare för sidfot 11">
            <a:extLst>
              <a:ext uri="{FF2B5EF4-FFF2-40B4-BE49-F238E27FC236}">
                <a16:creationId xmlns:a16="http://schemas.microsoft.com/office/drawing/2014/main" id="{BC50A249-F76B-9347-8ED4-86627916B6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039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</a:lstStyle>
          <a:p>
            <a:r>
              <a:rPr lang="sv-FI"/>
              <a:t>www.edunova.fi</a:t>
            </a:r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3137861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1D84447F-A7DB-3B45-ADF1-61A97624BD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8" y="1604169"/>
            <a:ext cx="10177130" cy="4596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11" name="Platshållare för rubrik 10">
            <a:extLst>
              <a:ext uri="{FF2B5EF4-FFF2-40B4-BE49-F238E27FC236}">
                <a16:creationId xmlns:a16="http://schemas.microsoft.com/office/drawing/2014/main" id="{A55E86CE-1DC6-8A4F-A7C9-F25772C9B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12" name="Platshållare för sidfot 11">
            <a:extLst>
              <a:ext uri="{FF2B5EF4-FFF2-40B4-BE49-F238E27FC236}">
                <a16:creationId xmlns:a16="http://schemas.microsoft.com/office/drawing/2014/main" id="{19EB5FAB-0DF8-B147-B060-3A077A5CF3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182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Objektiv Mk1" panose="020B0502020204020203" pitchFamily="34" charset="77"/>
                <a:cs typeface="Objektiv Mk1" panose="020B0502020204020203" pitchFamily="34" charset="77"/>
              </a:defRPr>
            </a:lvl1pPr>
          </a:lstStyle>
          <a:p>
            <a:r>
              <a:rPr lang="sv-FI" dirty="0"/>
              <a:t>www.edunova.fi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0576668E-1ACC-4E43-A4F7-7FCD256B9003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9499600" y="5302250"/>
            <a:ext cx="2286000" cy="2286000"/>
          </a:xfrm>
          <a:prstGeom prst="rect">
            <a:avLst/>
          </a:prstGeom>
        </p:spPr>
      </p:pic>
      <p:sp>
        <p:nvSpPr>
          <p:cNvPr id="10" name="Rektangel 9">
            <a:extLst>
              <a:ext uri="{FF2B5EF4-FFF2-40B4-BE49-F238E27FC236}">
                <a16:creationId xmlns:a16="http://schemas.microsoft.com/office/drawing/2014/main" id="{45989D79-6866-0C4D-A647-4FC32682B5B0}"/>
              </a:ext>
            </a:extLst>
          </p:cNvPr>
          <p:cNvSpPr/>
          <p:nvPr userDrawn="1"/>
        </p:nvSpPr>
        <p:spPr>
          <a:xfrm>
            <a:off x="11771312" y="0"/>
            <a:ext cx="420688" cy="6858000"/>
          </a:xfrm>
          <a:prstGeom prst="rect">
            <a:avLst/>
          </a:prstGeom>
          <a:solidFill>
            <a:srgbClr val="01122B"/>
          </a:solidFill>
          <a:ln>
            <a:solidFill>
              <a:srgbClr val="0112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1376196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63" r:id="rId4"/>
    <p:sldLayoutId id="2147483651" r:id="rId5"/>
    <p:sldLayoutId id="2147483652" r:id="rId6"/>
    <p:sldLayoutId id="2147483664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6" r:id="rId15"/>
    <p:sldLayoutId id="2147483665" r:id="rId1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tx1"/>
          </a:solidFill>
          <a:latin typeface="Objektiv Mk1 Medium" panose="020B0502020204020203" pitchFamily="34" charset="77"/>
          <a:ea typeface="+mj-ea"/>
          <a:cs typeface="Objektiv Mk1 Medium" panose="020B0502020204020203" pitchFamily="34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Objektiv Mk1" panose="020B0502020204020203" pitchFamily="34" charset="77"/>
          <a:ea typeface="+mn-ea"/>
          <a:cs typeface="Objektiv Mk1" panose="020B0502020204020203" pitchFamily="34" charset="77"/>
        </a:defRPr>
      </a:lvl1pPr>
      <a:lvl2pPr marL="577850" indent="-1651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600" b="0" i="0" kern="1200">
          <a:solidFill>
            <a:schemeClr val="tx1"/>
          </a:solidFill>
          <a:latin typeface="Objektiv Mk1" panose="020B0502020204020203" pitchFamily="34" charset="77"/>
          <a:ea typeface="+mn-ea"/>
          <a:cs typeface="Objektiv Mk1" panose="020B0502020204020203" pitchFamily="34" charset="77"/>
        </a:defRPr>
      </a:lvl2pPr>
      <a:lvl3pPr marL="933450" indent="-149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400" b="0" i="0" kern="1200">
          <a:solidFill>
            <a:schemeClr val="tx1"/>
          </a:solidFill>
          <a:latin typeface="Objektiv Mk1" panose="020B0502020204020203" pitchFamily="34" charset="77"/>
          <a:ea typeface="+mn-ea"/>
          <a:cs typeface="Objektiv Mk1" panose="020B0502020204020203" pitchFamily="34" charset="77"/>
        </a:defRPr>
      </a:lvl3pPr>
      <a:lvl4pPr marL="1247775" indent="-1349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200" b="0" i="0" kern="1200">
          <a:solidFill>
            <a:schemeClr val="tx1"/>
          </a:solidFill>
          <a:latin typeface="Objektiv Mk1" panose="020B0502020204020203" pitchFamily="34" charset="77"/>
          <a:ea typeface="+mn-ea"/>
          <a:cs typeface="Objektiv Mk1" panose="020B0502020204020203" pitchFamily="34" charset="77"/>
        </a:defRPr>
      </a:lvl4pPr>
      <a:lvl5pPr marL="1562100" indent="-1285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200" b="0" i="0" kern="1200">
          <a:solidFill>
            <a:schemeClr val="tx1"/>
          </a:solidFill>
          <a:latin typeface="Objektiv Mk1" panose="020B0502020204020203" pitchFamily="34" charset="77"/>
          <a:ea typeface="+mn-ea"/>
          <a:cs typeface="Objektiv Mk1" panose="020B0502020204020203" pitchFamily="34" charset="77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9" userDrawn="1">
          <p15:clr>
            <a:srgbClr val="F26B43"/>
          </p15:clr>
        </p15:guide>
        <p15:guide id="3" pos="257" userDrawn="1">
          <p15:clr>
            <a:srgbClr val="F26B43"/>
          </p15:clr>
        </p15:guide>
        <p15:guide id="4" orient="horz" pos="958" userDrawn="1">
          <p15:clr>
            <a:srgbClr val="F26B43"/>
          </p15:clr>
        </p15:guide>
        <p15:guide id="5" pos="6675" userDrawn="1">
          <p15:clr>
            <a:srgbClr val="F26B43"/>
          </p15:clr>
        </p15:guide>
        <p15:guide id="6" orient="horz" pos="1003" userDrawn="1">
          <p15:clr>
            <a:srgbClr val="F26B43"/>
          </p15:clr>
        </p15:guide>
        <p15:guide id="7" orient="horz" pos="3906" userDrawn="1">
          <p15:clr>
            <a:srgbClr val="F26B43"/>
          </p15:clr>
        </p15:guide>
        <p15:guide id="8" pos="6970" userDrawn="1">
          <p15:clr>
            <a:srgbClr val="F26B43"/>
          </p15:clr>
        </p15:guide>
        <p15:guide id="9" orient="horz" pos="3997" userDrawn="1">
          <p15:clr>
            <a:srgbClr val="F26B43"/>
          </p15:clr>
        </p15:guide>
        <p15:guide id="10" pos="7514" userDrawn="1">
          <p15:clr>
            <a:srgbClr val="F26B43"/>
          </p15:clr>
        </p15:guide>
        <p15:guide id="11" pos="7242" userDrawn="1">
          <p15:clr>
            <a:srgbClr val="F26B43"/>
          </p15:clr>
        </p15:guide>
        <p15:guide id="12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5F1280EE-3458-4347-97FD-D3680C17D5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FI" dirty="0"/>
          </a:p>
        </p:txBody>
      </p:sp>
      <p:sp>
        <p:nvSpPr>
          <p:cNvPr id="4" name="Underrubrik 3">
            <a:extLst>
              <a:ext uri="{FF2B5EF4-FFF2-40B4-BE49-F238E27FC236}">
                <a16:creationId xmlns:a16="http://schemas.microsoft.com/office/drawing/2014/main" id="{F86FD80D-46D3-D941-822D-32C6DACDA9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47B4813-681F-8845-A729-10E7BB4D2D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94438"/>
            <a:ext cx="4114800" cy="365125"/>
          </a:xfrm>
        </p:spPr>
        <p:txBody>
          <a:bodyPr/>
          <a:lstStyle/>
          <a:p>
            <a:r>
              <a:rPr lang="sv-FI" dirty="0"/>
              <a:t>www.edunova.fi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847E9FBD-F029-144A-B9F2-D88F01FAAFB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07988" y="6356350"/>
            <a:ext cx="559594" cy="365125"/>
          </a:xfrm>
          <a:prstGeom prst="rect">
            <a:avLst/>
          </a:prstGeom>
        </p:spPr>
        <p:txBody>
          <a:bodyPr/>
          <a:lstStyle/>
          <a:p>
            <a:fld id="{C538573D-828C-AB48-B588-CA8F79CF1E46}" type="slidenum">
              <a:rPr lang="sv-FI" smtClean="0"/>
              <a:pPr/>
              <a:t>1</a:t>
            </a:fld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5258348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sidfot 5">
            <a:extLst>
              <a:ext uri="{FF2B5EF4-FFF2-40B4-BE49-F238E27FC236}">
                <a16:creationId xmlns:a16="http://schemas.microsoft.com/office/drawing/2014/main" id="{3AC9F1A1-133C-0041-8C19-3249B0F361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94438"/>
            <a:ext cx="4114800" cy="365125"/>
          </a:xfrm>
        </p:spPr>
        <p:txBody>
          <a:bodyPr/>
          <a:lstStyle/>
          <a:p>
            <a:r>
              <a:rPr lang="sv-FI" dirty="0"/>
              <a:t>www.edunova.fi</a:t>
            </a:r>
          </a:p>
        </p:txBody>
      </p:sp>
    </p:spTree>
    <p:extLst>
      <p:ext uri="{BB962C8B-B14F-4D97-AF65-F5344CB8AC3E}">
        <p14:creationId xmlns:p14="http://schemas.microsoft.com/office/powerpoint/2010/main" val="1990783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46ED196-2C48-5449-966E-4372394D6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5BB4DBA-22BD-7041-BB4E-192FA1A69F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0D2B397-D2F1-7248-B0F6-77BDB064CF6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8" name="Platshållare för sidfot 5">
            <a:extLst>
              <a:ext uri="{FF2B5EF4-FFF2-40B4-BE49-F238E27FC236}">
                <a16:creationId xmlns:a16="http://schemas.microsoft.com/office/drawing/2014/main" id="{B62769E5-6B52-014B-8003-1729E07DBC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94438"/>
            <a:ext cx="4114800" cy="365125"/>
          </a:xfrm>
        </p:spPr>
        <p:txBody>
          <a:bodyPr/>
          <a:lstStyle/>
          <a:p>
            <a:r>
              <a:rPr lang="sv-FI" dirty="0"/>
              <a:t>www.edunova.fi</a:t>
            </a:r>
          </a:p>
        </p:txBody>
      </p:sp>
    </p:spTree>
    <p:extLst>
      <p:ext uri="{BB962C8B-B14F-4D97-AF65-F5344CB8AC3E}">
        <p14:creationId xmlns:p14="http://schemas.microsoft.com/office/powerpoint/2010/main" val="3292553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16C87AB-E7FF-2F41-B7FD-7DDC51A15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 dirty="0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FA594016-84A1-4C44-BABB-2FC710247503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78D29431-0145-AB4E-AA4A-3BF34C1B11F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8" name="Platshållare för sidfot 5">
            <a:extLst>
              <a:ext uri="{FF2B5EF4-FFF2-40B4-BE49-F238E27FC236}">
                <a16:creationId xmlns:a16="http://schemas.microsoft.com/office/drawing/2014/main" id="{145FE4BB-560F-DC41-9026-B8203C116E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94438"/>
            <a:ext cx="4114800" cy="365125"/>
          </a:xfrm>
        </p:spPr>
        <p:txBody>
          <a:bodyPr/>
          <a:lstStyle/>
          <a:p>
            <a:r>
              <a:rPr lang="sv-FI" dirty="0"/>
              <a:t>www.edunova.fi</a:t>
            </a:r>
          </a:p>
        </p:txBody>
      </p:sp>
    </p:spTree>
    <p:extLst>
      <p:ext uri="{BB962C8B-B14F-4D97-AF65-F5344CB8AC3E}">
        <p14:creationId xmlns:p14="http://schemas.microsoft.com/office/powerpoint/2010/main" val="41750650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sidfot 5">
            <a:extLst>
              <a:ext uri="{FF2B5EF4-FFF2-40B4-BE49-F238E27FC236}">
                <a16:creationId xmlns:a16="http://schemas.microsoft.com/office/drawing/2014/main" id="{1B511914-5E4E-1841-8564-AAA227D4EC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94438"/>
            <a:ext cx="4114800" cy="365125"/>
          </a:xfrm>
        </p:spPr>
        <p:txBody>
          <a:bodyPr/>
          <a:lstStyle/>
          <a:p>
            <a:r>
              <a:rPr lang="sv-FI" dirty="0"/>
              <a:t>www.edunova.fi</a:t>
            </a:r>
          </a:p>
        </p:txBody>
      </p:sp>
    </p:spTree>
    <p:extLst>
      <p:ext uri="{BB962C8B-B14F-4D97-AF65-F5344CB8AC3E}">
        <p14:creationId xmlns:p14="http://schemas.microsoft.com/office/powerpoint/2010/main" val="22568696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D999034-737B-2845-87C2-FE9998E98D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FI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F171C113-D393-AC47-A205-7BBCF7BC261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07988" y="6356350"/>
            <a:ext cx="559594" cy="365125"/>
          </a:xfrm>
          <a:prstGeom prst="rect">
            <a:avLst/>
          </a:prstGeom>
        </p:spPr>
        <p:txBody>
          <a:bodyPr/>
          <a:lstStyle/>
          <a:p>
            <a:fld id="{C538573D-828C-AB48-B588-CA8F79CF1E46}" type="slidenum">
              <a:rPr lang="sv-FI" smtClean="0"/>
              <a:pPr/>
              <a:t>14</a:t>
            </a:fld>
            <a:endParaRPr lang="sv-FI" dirty="0"/>
          </a:p>
        </p:txBody>
      </p:sp>
      <p:sp>
        <p:nvSpPr>
          <p:cNvPr id="5" name="Platshållare för sidfot 5">
            <a:extLst>
              <a:ext uri="{FF2B5EF4-FFF2-40B4-BE49-F238E27FC236}">
                <a16:creationId xmlns:a16="http://schemas.microsoft.com/office/drawing/2014/main" id="{A8936368-F371-3D43-AD53-B7C085B455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94438"/>
            <a:ext cx="4114800" cy="365125"/>
          </a:xfrm>
        </p:spPr>
        <p:txBody>
          <a:bodyPr/>
          <a:lstStyle/>
          <a:p>
            <a:r>
              <a:rPr lang="sv-FI" dirty="0"/>
              <a:t>www.edunova.fi</a:t>
            </a:r>
          </a:p>
        </p:txBody>
      </p:sp>
    </p:spTree>
    <p:extLst>
      <p:ext uri="{BB962C8B-B14F-4D97-AF65-F5344CB8AC3E}">
        <p14:creationId xmlns:p14="http://schemas.microsoft.com/office/powerpoint/2010/main" val="3052926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3E4C4CF-27E9-434F-8B9C-E7A3DC0314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FI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2896228B-85E6-F740-9A91-C65EC8E838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7" name="Platshållare för sidfot 5">
            <a:extLst>
              <a:ext uri="{FF2B5EF4-FFF2-40B4-BE49-F238E27FC236}">
                <a16:creationId xmlns:a16="http://schemas.microsoft.com/office/drawing/2014/main" id="{1297A0B6-3470-9840-AD02-8CD3CA7BA8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94438"/>
            <a:ext cx="4114800" cy="365125"/>
          </a:xfrm>
        </p:spPr>
        <p:txBody>
          <a:bodyPr/>
          <a:lstStyle/>
          <a:p>
            <a:r>
              <a:rPr lang="sv-FI" dirty="0"/>
              <a:t>www.edunova.fi</a:t>
            </a:r>
          </a:p>
        </p:txBody>
      </p:sp>
    </p:spTree>
    <p:extLst>
      <p:ext uri="{BB962C8B-B14F-4D97-AF65-F5344CB8AC3E}">
        <p14:creationId xmlns:p14="http://schemas.microsoft.com/office/powerpoint/2010/main" val="2295512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E13CE8B-5209-A24B-B394-FA4A4F97B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35BE975-6EBA-E24C-B764-1E1CF31486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7" name="Platshållare för sidfot 5">
            <a:extLst>
              <a:ext uri="{FF2B5EF4-FFF2-40B4-BE49-F238E27FC236}">
                <a16:creationId xmlns:a16="http://schemas.microsoft.com/office/drawing/2014/main" id="{0C2B088B-EB2E-A041-92E7-0322BEB0E8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94438"/>
            <a:ext cx="4114800" cy="365125"/>
          </a:xfrm>
        </p:spPr>
        <p:txBody>
          <a:bodyPr/>
          <a:lstStyle/>
          <a:p>
            <a:r>
              <a:rPr lang="sv-FI" dirty="0"/>
              <a:t>www.edunova.fi</a:t>
            </a:r>
          </a:p>
        </p:txBody>
      </p:sp>
    </p:spTree>
    <p:extLst>
      <p:ext uri="{BB962C8B-B14F-4D97-AF65-F5344CB8AC3E}">
        <p14:creationId xmlns:p14="http://schemas.microsoft.com/office/powerpoint/2010/main" val="631827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3678AA68-961A-B74A-BC41-043AD215E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 dirty="0"/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3C4620D5-797C-1947-902D-D392B3F5B9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7" name="Platshållare för sidfot 5">
            <a:extLst>
              <a:ext uri="{FF2B5EF4-FFF2-40B4-BE49-F238E27FC236}">
                <a16:creationId xmlns:a16="http://schemas.microsoft.com/office/drawing/2014/main" id="{02BFABD0-7D79-A742-9A8F-5CFED5C5E6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94438"/>
            <a:ext cx="4114800" cy="365125"/>
          </a:xfrm>
        </p:spPr>
        <p:txBody>
          <a:bodyPr/>
          <a:lstStyle/>
          <a:p>
            <a:r>
              <a:rPr lang="sv-FI" dirty="0"/>
              <a:t>www.edunova.fi</a:t>
            </a:r>
          </a:p>
        </p:txBody>
      </p:sp>
    </p:spTree>
    <p:extLst>
      <p:ext uri="{BB962C8B-B14F-4D97-AF65-F5344CB8AC3E}">
        <p14:creationId xmlns:p14="http://schemas.microsoft.com/office/powerpoint/2010/main" val="4104326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CD6CA2F6-84DB-284E-8AB9-1327A5A4EF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5" name="Rubrik 4">
            <a:extLst>
              <a:ext uri="{FF2B5EF4-FFF2-40B4-BE49-F238E27FC236}">
                <a16:creationId xmlns:a16="http://schemas.microsoft.com/office/drawing/2014/main" id="{4435AA2D-2F01-C74B-BA3C-71460F370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 dirty="0"/>
          </a:p>
        </p:txBody>
      </p:sp>
      <p:sp>
        <p:nvSpPr>
          <p:cNvPr id="7" name="Platshållare för sidfot 5">
            <a:extLst>
              <a:ext uri="{FF2B5EF4-FFF2-40B4-BE49-F238E27FC236}">
                <a16:creationId xmlns:a16="http://schemas.microsoft.com/office/drawing/2014/main" id="{290194B3-FC82-6042-9141-6597FEA257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94438"/>
            <a:ext cx="4114800" cy="365125"/>
          </a:xfrm>
        </p:spPr>
        <p:txBody>
          <a:bodyPr/>
          <a:lstStyle/>
          <a:p>
            <a:r>
              <a:rPr lang="sv-FI" dirty="0"/>
              <a:t>www.edunova.fi</a:t>
            </a:r>
          </a:p>
        </p:txBody>
      </p:sp>
    </p:spTree>
    <p:extLst>
      <p:ext uri="{BB962C8B-B14F-4D97-AF65-F5344CB8AC3E}">
        <p14:creationId xmlns:p14="http://schemas.microsoft.com/office/powerpoint/2010/main" val="1909109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DB01F07-C4C3-1D40-9288-36BB92A6A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AD2AF8D-7231-914A-BBEA-DE55BB7F008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D7E30A81-EFCE-2A4E-BEE4-40836C2A16C8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8" name="Platshållare för sidfot 5">
            <a:extLst>
              <a:ext uri="{FF2B5EF4-FFF2-40B4-BE49-F238E27FC236}">
                <a16:creationId xmlns:a16="http://schemas.microsoft.com/office/drawing/2014/main" id="{693B8DDD-13E9-0A4C-838C-4BAD11EE4E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94438"/>
            <a:ext cx="4114800" cy="365125"/>
          </a:xfrm>
        </p:spPr>
        <p:txBody>
          <a:bodyPr/>
          <a:lstStyle/>
          <a:p>
            <a:r>
              <a:rPr lang="sv-FI" dirty="0"/>
              <a:t>www.edunova.fi</a:t>
            </a:r>
          </a:p>
        </p:txBody>
      </p:sp>
    </p:spTree>
    <p:extLst>
      <p:ext uri="{BB962C8B-B14F-4D97-AF65-F5344CB8AC3E}">
        <p14:creationId xmlns:p14="http://schemas.microsoft.com/office/powerpoint/2010/main" val="2068429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D80AB3B2-DC98-DA46-80CD-737AD6F6C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 dirty="0"/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E80960F8-8FE9-DA42-8D54-40A13F0E2FD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8D498FB-34FA-8F4D-968F-B394D38AA15B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8" name="Platshållare för sidfot 5">
            <a:extLst>
              <a:ext uri="{FF2B5EF4-FFF2-40B4-BE49-F238E27FC236}">
                <a16:creationId xmlns:a16="http://schemas.microsoft.com/office/drawing/2014/main" id="{FA840298-C81C-E546-853E-593757C5C7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94438"/>
            <a:ext cx="4114800" cy="365125"/>
          </a:xfrm>
        </p:spPr>
        <p:txBody>
          <a:bodyPr/>
          <a:lstStyle/>
          <a:p>
            <a:r>
              <a:rPr lang="sv-FI" dirty="0"/>
              <a:t>www.edunova.fi</a:t>
            </a:r>
          </a:p>
        </p:txBody>
      </p:sp>
    </p:spTree>
    <p:extLst>
      <p:ext uri="{BB962C8B-B14F-4D97-AF65-F5344CB8AC3E}">
        <p14:creationId xmlns:p14="http://schemas.microsoft.com/office/powerpoint/2010/main" val="3594780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57453AB-E9BF-964D-8B98-E8C23CF68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02F972E-35D7-4047-B074-A30CCE1571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0896B06B-F2A7-3241-8EA8-8D2412560F6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FF66E504-6980-A144-852D-2546519B0E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67720CD7-417D-354A-9FCC-73B3F1BD35B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CB792683-2DF1-4641-91F4-C5E9CB465F3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07988" y="6345238"/>
            <a:ext cx="559594" cy="365125"/>
          </a:xfrm>
          <a:prstGeom prst="rect">
            <a:avLst/>
          </a:prstGeom>
        </p:spPr>
        <p:txBody>
          <a:bodyPr/>
          <a:lstStyle/>
          <a:p>
            <a:fld id="{C538573D-828C-AB48-B588-CA8F79CF1E46}" type="slidenum">
              <a:rPr lang="sv-FI" smtClean="0"/>
              <a:pPr/>
              <a:t>8</a:t>
            </a:fld>
            <a:endParaRPr lang="sv-FI" dirty="0"/>
          </a:p>
        </p:txBody>
      </p:sp>
      <p:sp>
        <p:nvSpPr>
          <p:cNvPr id="10" name="Platshållare för sidfot 5">
            <a:extLst>
              <a:ext uri="{FF2B5EF4-FFF2-40B4-BE49-F238E27FC236}">
                <a16:creationId xmlns:a16="http://schemas.microsoft.com/office/drawing/2014/main" id="{7B8F7CFA-BBC8-6649-87E2-90E8C7FF01C3}"/>
              </a:ext>
            </a:extLst>
          </p:cNvPr>
          <p:cNvSpPr txBox="1">
            <a:spLocks/>
          </p:cNvSpPr>
          <p:nvPr/>
        </p:nvSpPr>
        <p:spPr>
          <a:xfrm>
            <a:off x="4038600" y="624363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Neo Sans Pro" panose="020B0504030504040204" pitchFamily="34" charset="77"/>
                <a:ea typeface="+mn-ea"/>
                <a:cs typeface="Objektiv Mk1" panose="020B0502020204020203" pitchFamily="34" charset="77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2000" b="1" i="0" kern="1200">
                <a:solidFill>
                  <a:schemeClr val="tx1"/>
                </a:solidFill>
                <a:latin typeface="Objektiv Mk1" panose="020B0502020204020203" pitchFamily="34" charset="77"/>
                <a:ea typeface="+mn-ea"/>
                <a:cs typeface="Objektiv Mk1" panose="020B0502020204020203" pitchFamily="34" charset="77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1" i="0" kern="1200">
                <a:solidFill>
                  <a:schemeClr val="tx1"/>
                </a:solidFill>
                <a:latin typeface="Objektiv Mk1" panose="020B0502020204020203" pitchFamily="34" charset="77"/>
                <a:ea typeface="+mn-ea"/>
                <a:cs typeface="Objektiv Mk1" panose="020B0502020204020203" pitchFamily="34" charset="77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b="1" i="0" kern="1200">
                <a:solidFill>
                  <a:schemeClr val="tx1"/>
                </a:solidFill>
                <a:latin typeface="Objektiv Mk1" panose="020B0502020204020203" pitchFamily="34" charset="77"/>
                <a:ea typeface="+mn-ea"/>
                <a:cs typeface="Objektiv Mk1" panose="020B0502020204020203" pitchFamily="34" charset="77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600" b="1" i="0" kern="1200">
                <a:solidFill>
                  <a:schemeClr val="tx1"/>
                </a:solidFill>
                <a:latin typeface="Objektiv Mk1" panose="020B0502020204020203" pitchFamily="34" charset="77"/>
                <a:ea typeface="+mn-ea"/>
                <a:cs typeface="Objektiv Mk1" panose="020B0502020204020203" pitchFamily="34" charset="77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FI" sz="1200" dirty="0">
                <a:solidFill>
                  <a:schemeClr val="bg1"/>
                </a:solidFill>
                <a:latin typeface="Objektiv Mk1" panose="020B0502020204020203" pitchFamily="34" charset="77"/>
              </a:rPr>
              <a:t>www.edunova.fi</a:t>
            </a:r>
          </a:p>
        </p:txBody>
      </p:sp>
    </p:spTree>
    <p:extLst>
      <p:ext uri="{BB962C8B-B14F-4D97-AF65-F5344CB8AC3E}">
        <p14:creationId xmlns:p14="http://schemas.microsoft.com/office/powerpoint/2010/main" val="3396164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9179B39-D116-C844-8964-3E5937429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AD543ED5-BFAB-3A4F-9B79-D2EFFF53E3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94438"/>
            <a:ext cx="4114800" cy="365125"/>
          </a:xfrm>
        </p:spPr>
        <p:txBody>
          <a:bodyPr/>
          <a:lstStyle/>
          <a:p>
            <a:r>
              <a:rPr lang="sv-FI" dirty="0"/>
              <a:t>www.edunova.fi</a:t>
            </a:r>
          </a:p>
        </p:txBody>
      </p:sp>
    </p:spTree>
    <p:extLst>
      <p:ext uri="{BB962C8B-B14F-4D97-AF65-F5344CB8AC3E}">
        <p14:creationId xmlns:p14="http://schemas.microsoft.com/office/powerpoint/2010/main" val="25278389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Egen 1">
      <a:dk1>
        <a:srgbClr val="002532"/>
      </a:dk1>
      <a:lt1>
        <a:srgbClr val="FFFFFF"/>
      </a:lt1>
      <a:dk2>
        <a:srgbClr val="44546A"/>
      </a:dk2>
      <a:lt2>
        <a:srgbClr val="E7E6E6"/>
      </a:lt2>
      <a:accent1>
        <a:srgbClr val="00ACBA"/>
      </a:accent1>
      <a:accent2>
        <a:srgbClr val="991664"/>
      </a:accent2>
      <a:accent3>
        <a:srgbClr val="A5A5A5"/>
      </a:accent3>
      <a:accent4>
        <a:srgbClr val="002532"/>
      </a:accent4>
      <a:accent5>
        <a:srgbClr val="FF9300"/>
      </a:accent5>
      <a:accent6>
        <a:srgbClr val="000000"/>
      </a:accent6>
      <a:hlink>
        <a:srgbClr val="932092"/>
      </a:hlink>
      <a:folHlink>
        <a:srgbClr val="0432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101</Words>
  <Application>Microsoft Macintosh PowerPoint</Application>
  <PresentationFormat>Bredbild</PresentationFormat>
  <Paragraphs>45</Paragraphs>
  <Slides>14</Slides>
  <Notes>14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14</vt:i4>
      </vt:variant>
    </vt:vector>
  </HeadingPairs>
  <TitlesOfParts>
    <vt:vector size="20" baseType="lpstr">
      <vt:lpstr>Arial</vt:lpstr>
      <vt:lpstr>Calibri</vt:lpstr>
      <vt:lpstr>Neo Sans Pro</vt:lpstr>
      <vt:lpstr>Objektiv Mk1</vt:lpstr>
      <vt:lpstr>Objektiv Mk1 Medium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Lindahl Nina</dc:creator>
  <cp:lastModifiedBy>Lindahl Nina</cp:lastModifiedBy>
  <cp:revision>55</cp:revision>
  <dcterms:created xsi:type="dcterms:W3CDTF">2020-09-02T07:43:24Z</dcterms:created>
  <dcterms:modified xsi:type="dcterms:W3CDTF">2022-01-27T12:13:31Z</dcterms:modified>
</cp:coreProperties>
</file>