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sv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4724"/>
  </p:normalViewPr>
  <p:slideViewPr>
    <p:cSldViewPr snapToGrid="0" snapToObjects="1">
      <p:cViewPr varScale="1">
        <p:scale>
          <a:sx n="99" d="100"/>
          <a:sy n="99" d="100"/>
        </p:scale>
        <p:origin x="152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54" d="100"/>
          <a:sy n="154" d="100"/>
        </p:scale>
        <p:origin x="4696" y="19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1F8BE431-468D-A640-A2A4-6532A62FE1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32C16E0A-7A2B-CA44-9458-9029CB6048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FF42B-C4C3-B94F-8883-87E6AD0B6EAF}" type="datetime4">
              <a:rPr lang="sv-FI" smtClean="0"/>
              <a:t>20 december 2022</a:t>
            </a:fld>
            <a:endParaRPr lang="sv-FI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DC1324C-BCE2-2646-BB04-AE572A3C54D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07878DCB-FC22-3C47-9569-A8028569EB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FA6F7-7248-D349-ACEA-25610E12480C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405254624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E39B2-CBA1-A149-AE41-7F0EC701FF5F}" type="datetime4">
              <a:rPr lang="sv-FI" smtClean="0"/>
              <a:t>20 december 2022</a:t>
            </a:fld>
            <a:endParaRPr lang="sv-FI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FI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FI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FI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0B09C-4919-C941-9D8C-AD90288D3311}" type="slidenum">
              <a:rPr lang="sv-FI" smtClean="0"/>
              <a:t>‹#›</a:t>
            </a:fld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90887932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5948E64-BAEF-4049-821D-54661C9A9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6BA2E057-C31C-5E4D-996A-7919969E4A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 b="0" i="0">
                <a:latin typeface="All Round Gothic Book" panose="020B05030202020201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  <a:endParaRPr lang="sv-FI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17B2807-E1E9-4044-A62D-F79F70D2C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4AAC76B-EF7C-C94C-AC2C-4F1D53938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9646146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156E6D5-8416-9B4E-B817-DF8F6A5C1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414BDF52-030A-F647-AEE1-F6EB7CDC5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2268FE5-E52E-AD4F-9383-B9F447B96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137861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18129FB8-8F47-F349-B466-4C4AE5C99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6CC6B33C-CF00-7349-94FD-0DA1C47CD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138956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ktangel 19">
            <a:extLst>
              <a:ext uri="{FF2B5EF4-FFF2-40B4-BE49-F238E27FC236}">
                <a16:creationId xmlns:a16="http://schemas.microsoft.com/office/drawing/2014/main" id="{21566A49-A523-6348-A956-B5FE953CF3F9}"/>
              </a:ext>
            </a:extLst>
          </p:cNvPr>
          <p:cNvSpPr/>
          <p:nvPr userDrawn="1"/>
        </p:nvSpPr>
        <p:spPr>
          <a:xfrm>
            <a:off x="0" y="6212681"/>
            <a:ext cx="12192001" cy="6572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>
              <a:solidFill>
                <a:schemeClr val="bg1"/>
              </a:solidFill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2558175-DB80-9B4F-A526-15CCF895F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913"/>
            <a:ext cx="10181431" cy="129767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2CD0DF0-9421-D546-A126-7B1B538F9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10" y="1610441"/>
            <a:ext cx="6281551" cy="4590334"/>
          </a:xfrm>
        </p:spPr>
        <p:txBody>
          <a:bodyPr/>
          <a:lstStyle>
            <a:lvl1pPr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49263" indent="-122238">
              <a:tabLst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04863" indent="-106363">
              <a:tabLst/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12838" indent="-93663">
              <a:tabLst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82713" indent="-127000">
              <a:tabLst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37EEC3A4-A8FB-C440-91ED-85E41F05E3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84648" y="1631804"/>
            <a:ext cx="3204771" cy="3720148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All Round Gothic Book" panose="020B0503020202020104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00D5BA1-AC15-9144-939A-0585B0A0C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ED086A7-1217-EA4F-A6F5-264627768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072C0DC0-D6BD-4003-783B-CCF3A96DB3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892" r="5935" b="23097"/>
          <a:stretch/>
        </p:blipFill>
        <p:spPr>
          <a:xfrm>
            <a:off x="10444100" y="148515"/>
            <a:ext cx="1508440" cy="85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20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662A316-E378-8A45-A96A-C1FEA895D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24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950F01B5-5A02-CA4D-95BD-261CC18D8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0"/>
            <a:ext cx="5406231" cy="5411787"/>
          </a:xfrm>
        </p:spPr>
        <p:txBody>
          <a:bodyPr/>
          <a:lstStyle>
            <a:lvl1pPr marL="0" indent="0">
              <a:buNone/>
              <a:defRPr sz="3200" b="0" i="0">
                <a:latin typeface="Neo Sans Pro" panose="020B0504030504040204" pitchFamily="34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FI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AEBF637-7D55-CF4D-8BA7-A24220266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A35F1D2-BF78-954C-9AD9-C91E6339D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BA23CC-CF4B-5A4B-A62C-184440A5A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099103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fot 5">
            <a:extLst>
              <a:ext uri="{FF2B5EF4-FFF2-40B4-BE49-F238E27FC236}">
                <a16:creationId xmlns:a16="http://schemas.microsoft.com/office/drawing/2014/main" id="{698B2FA9-BDE2-DDBC-B602-4FCD1A1DA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45238"/>
            <a:ext cx="4114800" cy="365125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</p:spTree>
    <p:extLst>
      <p:ext uri="{BB962C8B-B14F-4D97-AF65-F5344CB8AC3E}">
        <p14:creationId xmlns:p14="http://schemas.microsoft.com/office/powerpoint/2010/main" val="221904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Rubrikbi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ktangel 37">
            <a:extLst>
              <a:ext uri="{FF2B5EF4-FFF2-40B4-BE49-F238E27FC236}">
                <a16:creationId xmlns:a16="http://schemas.microsoft.com/office/drawing/2014/main" id="{DB97AD5A-8821-C74A-9E04-87D0BF4DCFA9}"/>
              </a:ext>
            </a:extLst>
          </p:cNvPr>
          <p:cNvSpPr/>
          <p:nvPr userDrawn="1"/>
        </p:nvSpPr>
        <p:spPr>
          <a:xfrm>
            <a:off x="0" y="6212681"/>
            <a:ext cx="12192001" cy="6572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>
              <a:solidFill>
                <a:schemeClr val="bg1"/>
              </a:solidFill>
            </a:endParaRP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17B2807-E1E9-4044-A62D-F79F70D2C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4AAC76B-EF7C-C94C-AC2C-4F1D53938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CB8FBB90-235C-F447-89BD-37F9322CBA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4200" y="188913"/>
            <a:ext cx="3263599" cy="2625172"/>
          </a:xfrm>
          <a:prstGeom prst="rect">
            <a:avLst/>
          </a:prstGeom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E48A5248-A042-6F40-88C5-E3660220FB9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64875" y="5494839"/>
            <a:ext cx="433684" cy="418599"/>
          </a:xfrm>
          <a:prstGeom prst="rect">
            <a:avLst/>
          </a:prstGeom>
        </p:spPr>
      </p:pic>
      <p:pic>
        <p:nvPicPr>
          <p:cNvPr id="37" name="Bildobjekt 36">
            <a:extLst>
              <a:ext uri="{FF2B5EF4-FFF2-40B4-BE49-F238E27FC236}">
                <a16:creationId xmlns:a16="http://schemas.microsoft.com/office/drawing/2014/main" id="{9174B0A5-7D96-8C42-9474-14CB0A6F76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21173" y="3934346"/>
            <a:ext cx="1349653" cy="1051142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2AF75FAB-626B-705B-3DC3-D332025DAD9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64199" y="2595539"/>
            <a:ext cx="3263599" cy="963640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EBB67FA1-D6C5-4EBD-5ACD-8A67D69A4A9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960819" y="5155936"/>
            <a:ext cx="2270361" cy="87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391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Rubrik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16">
            <a:extLst>
              <a:ext uri="{FF2B5EF4-FFF2-40B4-BE49-F238E27FC236}">
                <a16:creationId xmlns:a16="http://schemas.microsoft.com/office/drawing/2014/main" id="{1FF27C47-142C-A747-A9C5-EAFFDB1A3BB8}"/>
              </a:ext>
            </a:extLst>
          </p:cNvPr>
          <p:cNvSpPr/>
          <p:nvPr userDrawn="1"/>
        </p:nvSpPr>
        <p:spPr>
          <a:xfrm>
            <a:off x="0" y="6212681"/>
            <a:ext cx="12192001" cy="6572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>
              <a:solidFill>
                <a:schemeClr val="bg1"/>
              </a:solidFill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5948E64-BAEF-4049-821D-54661C9A9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6BA2E057-C31C-5E4D-996A-7919969E4A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 b="0" i="0">
                <a:latin typeface="All Round Gothic Book" panose="020B05030202020201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  <a:endParaRPr lang="sv-FI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17B2807-E1E9-4044-A62D-F79F70D2C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4AAC76B-EF7C-C94C-AC2C-4F1D53938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76554796-9624-7FFA-6FE9-BFC4E1814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892" r="5935" b="23097"/>
          <a:stretch/>
        </p:blipFill>
        <p:spPr>
          <a:xfrm>
            <a:off x="10444100" y="148515"/>
            <a:ext cx="1508440" cy="85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89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ED12036-0A3B-604C-8F24-8CCD981A2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CE1C6D5-B4B0-F046-A3FD-53C53269A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EB2AC44-5BD3-334C-A471-B638F6C08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6BEE06A-2E20-7C41-8431-22FDB0587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  <p:cxnSp>
        <p:nvCxnSpPr>
          <p:cNvPr id="8" name="Rak 7">
            <a:extLst>
              <a:ext uri="{FF2B5EF4-FFF2-40B4-BE49-F238E27FC236}">
                <a16:creationId xmlns:a16="http://schemas.microsoft.com/office/drawing/2014/main" id="{D1237BE0-F326-E64B-AC5A-85BCBFFEAF4A}"/>
              </a:ext>
            </a:extLst>
          </p:cNvPr>
          <p:cNvCxnSpPr>
            <a:cxnSpLocks/>
          </p:cNvCxnSpPr>
          <p:nvPr userDrawn="1"/>
        </p:nvCxnSpPr>
        <p:spPr>
          <a:xfrm>
            <a:off x="407988" y="1561305"/>
            <a:ext cx="741441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97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Rubrik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ktangel 23">
            <a:extLst>
              <a:ext uri="{FF2B5EF4-FFF2-40B4-BE49-F238E27FC236}">
                <a16:creationId xmlns:a16="http://schemas.microsoft.com/office/drawing/2014/main" id="{42676D87-39AD-6446-A02B-E2F86CEF8A88}"/>
              </a:ext>
            </a:extLst>
          </p:cNvPr>
          <p:cNvSpPr/>
          <p:nvPr userDrawn="1"/>
        </p:nvSpPr>
        <p:spPr>
          <a:xfrm>
            <a:off x="0" y="6212681"/>
            <a:ext cx="12192001" cy="6572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>
              <a:solidFill>
                <a:schemeClr val="bg1"/>
              </a:solidFill>
            </a:endParaRPr>
          </a:p>
        </p:txBody>
      </p:sp>
      <p:sp>
        <p:nvSpPr>
          <p:cNvPr id="19" name="Platshållare för innehåll 2">
            <a:extLst>
              <a:ext uri="{FF2B5EF4-FFF2-40B4-BE49-F238E27FC236}">
                <a16:creationId xmlns:a16="http://schemas.microsoft.com/office/drawing/2014/main" id="{C0F95046-82ED-4347-916B-9FE6C0EB48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04169"/>
            <a:ext cx="10177130" cy="4596606"/>
          </a:xfr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17B2807-E1E9-4044-A62D-F79F70D2C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4AAC76B-EF7C-C94C-AC2C-4F1D53938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E7A89622-EB4B-8046-9D6B-046A781850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188913"/>
            <a:ext cx="10177130" cy="1331912"/>
          </a:xfrm>
        </p:spPr>
        <p:txBody>
          <a:bodyPr/>
          <a:lstStyle/>
          <a:p>
            <a:r>
              <a:rPr lang="sv-SE" dirty="0"/>
              <a:t>Klicka här för att ändra </a:t>
            </a:r>
            <a:br>
              <a:rPr lang="sv-SE" dirty="0"/>
            </a:br>
            <a:r>
              <a:rPr lang="sv-SE" dirty="0"/>
              <a:t>mall för rubrikformat</a:t>
            </a:r>
            <a:endParaRPr lang="sv-FI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D5D01A7F-A6AB-17FB-5BBB-DE88BC2D44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892" r="5935" b="23097"/>
          <a:stretch/>
        </p:blipFill>
        <p:spPr>
          <a:xfrm>
            <a:off x="10444100" y="148515"/>
            <a:ext cx="1508440" cy="85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233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Rubrik och innehål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ED12036-0A3B-604C-8F24-8CCD981A2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CE1C6D5-B4B0-F046-A3FD-53C53269A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EB2AC44-5BD3-334C-A471-B638F6C08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6BEE06A-2E20-7C41-8431-22FDB0587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  <p:cxnSp>
        <p:nvCxnSpPr>
          <p:cNvPr id="8" name="Rak 7">
            <a:extLst>
              <a:ext uri="{FF2B5EF4-FFF2-40B4-BE49-F238E27FC236}">
                <a16:creationId xmlns:a16="http://schemas.microsoft.com/office/drawing/2014/main" id="{D1237BE0-F326-E64B-AC5A-85BCBFFEAF4A}"/>
              </a:ext>
            </a:extLst>
          </p:cNvPr>
          <p:cNvCxnSpPr>
            <a:cxnSpLocks/>
          </p:cNvCxnSpPr>
          <p:nvPr userDrawn="1"/>
        </p:nvCxnSpPr>
        <p:spPr>
          <a:xfrm>
            <a:off x="407988" y="1561305"/>
            <a:ext cx="741441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3614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9C240205-7AC4-E74B-9494-9BA540898594}"/>
              </a:ext>
            </a:extLst>
          </p:cNvPr>
          <p:cNvSpPr/>
          <p:nvPr userDrawn="1"/>
        </p:nvSpPr>
        <p:spPr>
          <a:xfrm>
            <a:off x="0" y="1592262"/>
            <a:ext cx="12192000" cy="43211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79B7FB2-8705-7C49-831C-19DC6D9DF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All Round Gothic Book" panose="020B0503020202020104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0340EEB-F718-B243-9ABA-F1410FB96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06A75C2-7EA5-A749-A7CB-09ED9C7B1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45238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5EE0E27-D2DC-E74F-BC54-9FB6D53CB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54D5A52D-7735-27F9-C29F-68AA68C9FA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892" r="5935" b="23097"/>
          <a:stretch/>
        </p:blipFill>
        <p:spPr>
          <a:xfrm>
            <a:off x="10444100" y="148515"/>
            <a:ext cx="1508440" cy="85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8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67B4DF-EF59-434A-A159-5C0F78331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762F816-6A6E-5245-BEF7-05EB4AE16C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825625"/>
            <a:ext cx="4849812" cy="4351338"/>
          </a:xfr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A2884BC-B244-F846-81D0-7048991B0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31908CF-5272-9B4A-9231-774C5AC3A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B323F073-AF53-984E-BF77-08DD1516302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735306" y="1825625"/>
            <a:ext cx="4849812" cy="4351338"/>
          </a:xfr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47599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Rubrik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ktangel 25">
            <a:extLst>
              <a:ext uri="{FF2B5EF4-FFF2-40B4-BE49-F238E27FC236}">
                <a16:creationId xmlns:a16="http://schemas.microsoft.com/office/drawing/2014/main" id="{F0267767-D145-294A-934A-2BF3C0E20601}"/>
              </a:ext>
            </a:extLst>
          </p:cNvPr>
          <p:cNvSpPr/>
          <p:nvPr userDrawn="1"/>
        </p:nvSpPr>
        <p:spPr>
          <a:xfrm>
            <a:off x="0" y="6212681"/>
            <a:ext cx="12192001" cy="6572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>
              <a:solidFill>
                <a:schemeClr val="bg1"/>
              </a:solidFill>
            </a:endParaRP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17B2807-E1E9-4044-A62D-F79F70D2C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4AAC76B-EF7C-C94C-AC2C-4F1D53938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56350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E7A89622-EB4B-8046-9D6B-046A781850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988" y="188913"/>
            <a:ext cx="10177130" cy="1331912"/>
          </a:xfrm>
        </p:spPr>
        <p:txBody>
          <a:bodyPr/>
          <a:lstStyle/>
          <a:p>
            <a:r>
              <a:rPr lang="sv-SE" dirty="0"/>
              <a:t>Klicka här för att ändra </a:t>
            </a:r>
            <a:br>
              <a:rPr lang="sv-SE" dirty="0"/>
            </a:br>
            <a:r>
              <a:rPr lang="sv-SE" dirty="0"/>
              <a:t>mall för rubrikformat</a:t>
            </a:r>
            <a:endParaRPr lang="sv-FI" dirty="0"/>
          </a:p>
        </p:txBody>
      </p:sp>
      <p:sp>
        <p:nvSpPr>
          <p:cNvPr id="21" name="Platshållare för innehåll 2">
            <a:extLst>
              <a:ext uri="{FF2B5EF4-FFF2-40B4-BE49-F238E27FC236}">
                <a16:creationId xmlns:a16="http://schemas.microsoft.com/office/drawing/2014/main" id="{77CE99C1-CDF2-CA49-94F5-9300772953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612237"/>
            <a:ext cx="4849812" cy="4588538"/>
          </a:xfr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23" name="Platshållare för innehåll 2">
            <a:extLst>
              <a:ext uri="{FF2B5EF4-FFF2-40B4-BE49-F238E27FC236}">
                <a16:creationId xmlns:a16="http://schemas.microsoft.com/office/drawing/2014/main" id="{A6762D99-C2B1-734B-9152-4ADA0E728FB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728494" y="1614310"/>
            <a:ext cx="4849812" cy="3897314"/>
          </a:xfr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2EEAAC74-AB80-CAFC-4577-C658090BD6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892" r="5935" b="23097"/>
          <a:stretch/>
        </p:blipFill>
        <p:spPr>
          <a:xfrm>
            <a:off x="10444100" y="148515"/>
            <a:ext cx="1508440" cy="85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166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Jämförels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67C89E1-1350-4D44-8E53-887129C3A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sv-SE" dirty="0"/>
              <a:t>Klicka här för att ändra mall för rubrikformat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179CF52-4222-154C-9446-E006869FD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0" i="0">
                <a:latin typeface="All Round Gothic Book" panose="020B05030202020201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E084E39-3B55-394A-B96B-FB7F965B62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272D977-FF7E-8B44-8603-DA0DC1B87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0" i="0">
                <a:latin typeface="All Round Gothic Book" panose="020B05030202020201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6E91089F-EC02-6D4B-820C-868EA98FE2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80413174-AF14-674D-A254-4630A0D35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CED992A9-219C-794E-A4DD-3481B700C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45238"/>
            <a:ext cx="559594" cy="365125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554442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59541211-4474-A140-8D77-EAA7AD874D59}"/>
              </a:ext>
            </a:extLst>
          </p:cNvPr>
          <p:cNvSpPr/>
          <p:nvPr userDrawn="1"/>
        </p:nvSpPr>
        <p:spPr>
          <a:xfrm>
            <a:off x="0" y="6212681"/>
            <a:ext cx="12192001" cy="6572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>
              <a:solidFill>
                <a:schemeClr val="bg1"/>
              </a:solidFill>
            </a:endParaRPr>
          </a:p>
        </p:txBody>
      </p:sp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A5B2641-C94D-A54F-BF40-8CB5A21FB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913"/>
            <a:ext cx="10177130" cy="1331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 dirty="0"/>
              <a:t>Skriv in rubrik</a:t>
            </a:r>
            <a:endParaRPr lang="sv-FI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D84447F-A7DB-3B45-ADF1-61A97624B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604169"/>
            <a:ext cx="10177130" cy="4596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sv-FI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D15D1C0-97CA-7049-A950-58C3E033E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4523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FI" dirty="0"/>
              <a:t>www.ledarskapsforum.fi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92DE2FC-6950-7043-85BC-79724B4623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7988" y="6356350"/>
            <a:ext cx="559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Neo Sans Pro" panose="020B0504030504040204" pitchFamily="34" charset="77"/>
              </a:defRPr>
            </a:lvl1pPr>
          </a:lstStyle>
          <a:p>
            <a:fld id="{C538573D-828C-AB48-B588-CA8F79CF1E46}" type="slidenum">
              <a:rPr lang="sv-FI" smtClean="0"/>
              <a:pPr/>
              <a:t>‹#›</a:t>
            </a:fld>
            <a:endParaRPr lang="sv-FI" dirty="0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42158D33-A7AB-1D41-AA63-A67B8F64EC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/>
          <a:srcRect t="23892" r="5935" b="23097"/>
          <a:stretch/>
        </p:blipFill>
        <p:spPr>
          <a:xfrm>
            <a:off x="10444100" y="148515"/>
            <a:ext cx="1508440" cy="85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19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63" r:id="rId4"/>
    <p:sldLayoutId id="2147483660" r:id="rId5"/>
    <p:sldLayoutId id="2147483651" r:id="rId6"/>
    <p:sldLayoutId id="2147483652" r:id="rId7"/>
    <p:sldLayoutId id="2147483664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66" r:id="rId14"/>
    <p:sldLayoutId id="2147483665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tx1"/>
          </a:solidFill>
          <a:latin typeface="All Round Gothic Medium" panose="020B0603020202020104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7850" indent="-1651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33450" indent="-149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47775" indent="-1349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62100" indent="-1285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9" userDrawn="1">
          <p15:clr>
            <a:srgbClr val="F26B43"/>
          </p15:clr>
        </p15:guide>
        <p15:guide id="3" pos="257" userDrawn="1">
          <p15:clr>
            <a:srgbClr val="F26B43"/>
          </p15:clr>
        </p15:guide>
        <p15:guide id="4" orient="horz" pos="958" userDrawn="1">
          <p15:clr>
            <a:srgbClr val="F26B43"/>
          </p15:clr>
        </p15:guide>
        <p15:guide id="5" pos="6675" userDrawn="1">
          <p15:clr>
            <a:srgbClr val="F26B43"/>
          </p15:clr>
        </p15:guide>
        <p15:guide id="6" orient="horz" pos="1003" userDrawn="1">
          <p15:clr>
            <a:srgbClr val="F26B43"/>
          </p15:clr>
        </p15:guide>
        <p15:guide id="7" orient="horz" pos="3906" userDrawn="1">
          <p15:clr>
            <a:srgbClr val="F26B43"/>
          </p15:clr>
        </p15:guide>
        <p15:guide id="8" pos="6970" userDrawn="1">
          <p15:clr>
            <a:srgbClr val="F26B43"/>
          </p15:clr>
        </p15:guide>
        <p15:guide id="9" orient="horz" pos="3997" userDrawn="1">
          <p15:clr>
            <a:srgbClr val="F26B43"/>
          </p15:clr>
        </p15:guide>
        <p15:guide id="10" pos="7514" userDrawn="1">
          <p15:clr>
            <a:srgbClr val="F26B43"/>
          </p15:clr>
        </p15:guide>
        <p15:guide id="11" pos="7242" userDrawn="1">
          <p15:clr>
            <a:srgbClr val="F26B43"/>
          </p15:clr>
        </p15:guide>
        <p15:guide id="12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496844E-5C95-3AF8-6202-B59BEC5C02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737AD0BB-941F-8AB7-4125-EC78345E08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21E2D64-24DD-7A98-1EEC-9F61FD04D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D116AE6-F760-CE94-2A77-2E935AA79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1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585473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8">
            <a:extLst>
              <a:ext uri="{FF2B5EF4-FFF2-40B4-BE49-F238E27FC236}">
                <a16:creationId xmlns:a16="http://schemas.microsoft.com/office/drawing/2014/main" id="{FA116A8E-4AD6-D9D9-FB3C-A5F44A222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F7221C2E-C553-C680-7DC1-7C8D83460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9AEF3E8E-80C4-EFB9-22C1-66971FB3C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10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155499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BF87F06B-A4BB-3895-5FAE-CE1E64469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4CDC0A44-B1CA-2AFD-4516-1B9ECD14E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11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303589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3D504822-30B6-9F1C-1CF7-94E389EEF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1404D39F-B33D-AAAC-8E97-E33E262A3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E47E6D98-91A2-5120-4F5F-E5294570E15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E448D22B-E1F9-1C00-AC60-76C26877E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F4B09744-FA44-483A-1F9F-F071C6975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12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4208241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6">
            <a:extLst>
              <a:ext uri="{FF2B5EF4-FFF2-40B4-BE49-F238E27FC236}">
                <a16:creationId xmlns:a16="http://schemas.microsoft.com/office/drawing/2014/main" id="{A1D7E06C-8FD2-1E94-361F-21D3390F9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BE0A235B-7162-BFBF-3D9A-8B7011F27E84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3060EBD-41E4-774B-75C5-8847E9C378B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4270F4D-50D2-820E-660B-74A91DCD8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F5C693F-5571-D6DD-6E5A-8DDBBF3E1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13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605685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9DF9D7E-DD5B-40C9-03CB-D7686EF8D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2773111-E01F-5320-964F-9E72B6CAE65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560388" cy="365125"/>
          </a:xfrm>
        </p:spPr>
        <p:txBody>
          <a:bodyPr/>
          <a:lstStyle/>
          <a:p>
            <a:fld id="{C538573D-828C-AB48-B588-CA8F79CF1E46}" type="slidenum">
              <a:rPr lang="sv-FI" smtClean="0"/>
              <a:pPr/>
              <a:t>14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3836092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B945DB34-1ACB-696D-7882-FFD75DEB4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838516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AE86AF7-F9A8-015E-C89B-7AB49FC80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4B467ACD-F4F8-3F51-CA51-6D45F1877F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0EE1152F-58BB-E22B-8260-DA9C89A79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976C81D5-B045-5EC9-1851-93E0EBD9B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2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253300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E3111277-37E2-6507-2CBD-E8AE1FF4F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9D70FD27-1382-DDC4-2000-D05B160E0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990839D6-9F03-B411-5026-FACF107E0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139783F-720B-5101-59C6-4B4CFCB8E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3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046856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D8A1C2C2-1697-D90B-816F-23182C3F9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1C681865-D55F-5EF4-3275-B95BF1891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9B01555-6A98-7F8D-218F-1B3639FEA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4</a:t>
            </a:fld>
            <a:endParaRPr lang="sv-FI" dirty="0"/>
          </a:p>
        </p:txBody>
      </p:sp>
      <p:sp>
        <p:nvSpPr>
          <p:cNvPr id="6" name="Rubrik 5">
            <a:extLst>
              <a:ext uri="{FF2B5EF4-FFF2-40B4-BE49-F238E27FC236}">
                <a16:creationId xmlns:a16="http://schemas.microsoft.com/office/drawing/2014/main" id="{3C56F8BC-2156-6F3E-8715-A747C669A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529106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7F6BD8B0-E991-FA01-7569-69069CA71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FBB7190B-6F3D-5A2F-E9C1-D1C527B6D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4CA219B-FAA9-9A6A-C8EB-01590E3BE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214CB13-0AFC-D4B4-8F0C-CF633B3A1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5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69190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BA554C4-4B98-6C14-093D-DA19EBEFE1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15CCE50-2CF3-9A11-772E-82117278C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60FAC0-0696-5B65-692F-BEC6A231A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6</a:t>
            </a:fld>
            <a:endParaRPr lang="sv-FI" dirty="0"/>
          </a:p>
        </p:txBody>
      </p:sp>
      <p:sp>
        <p:nvSpPr>
          <p:cNvPr id="6" name="Rubrik 5">
            <a:extLst>
              <a:ext uri="{FF2B5EF4-FFF2-40B4-BE49-F238E27FC236}">
                <a16:creationId xmlns:a16="http://schemas.microsoft.com/office/drawing/2014/main" id="{F684D5BB-1488-0A19-1B2D-693317F7F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768154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019EB566-F02C-231C-BF2E-9A1E1BFE1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A14696C3-7D21-5799-CF8B-E9F35AF55E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C296FC3-BB0A-9D30-20B6-CC6CC2A6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62EA0539-ADC8-4CB7-A356-DBA6629B9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7</a:t>
            </a:fld>
            <a:endParaRPr lang="sv-FI" dirty="0"/>
          </a:p>
        </p:txBody>
      </p:sp>
      <p:sp>
        <p:nvSpPr>
          <p:cNvPr id="8" name="Platshållare för innehåll 7">
            <a:extLst>
              <a:ext uri="{FF2B5EF4-FFF2-40B4-BE49-F238E27FC236}">
                <a16:creationId xmlns:a16="http://schemas.microsoft.com/office/drawing/2014/main" id="{8E6C4347-BEE8-91E5-6BF4-05AB78B15DC8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765283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EF18A27-D44C-6338-57F4-06A3360E3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3534C3E0-5FC2-48C1-1779-6772A83E6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8</a:t>
            </a:fld>
            <a:endParaRPr lang="sv-FI" dirty="0"/>
          </a:p>
        </p:txBody>
      </p:sp>
      <p:sp>
        <p:nvSpPr>
          <p:cNvPr id="7" name="Rubrik 6">
            <a:extLst>
              <a:ext uri="{FF2B5EF4-FFF2-40B4-BE49-F238E27FC236}">
                <a16:creationId xmlns:a16="http://schemas.microsoft.com/office/drawing/2014/main" id="{E98FFAED-E519-9DD8-F88C-F0E53E890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8" name="Platshållare för innehåll 7">
            <a:extLst>
              <a:ext uri="{FF2B5EF4-FFF2-40B4-BE49-F238E27FC236}">
                <a16:creationId xmlns:a16="http://schemas.microsoft.com/office/drawing/2014/main" id="{2DA8F226-1C13-8243-BBD1-6D9C453514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781929C4-D972-DA35-BD68-5D28CBF3EF34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692222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6">
            <a:extLst>
              <a:ext uri="{FF2B5EF4-FFF2-40B4-BE49-F238E27FC236}">
                <a16:creationId xmlns:a16="http://schemas.microsoft.com/office/drawing/2014/main" id="{9106790D-0E63-6543-98B0-B807E250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07189B9B-68BD-3B9E-F2A2-F3ED0B5FDC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5590E399-92FB-B0F5-C52A-C80033DD598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B37C0D7E-6BE5-DCF7-D316-BB42D9250F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8C4C1D12-7F01-6C01-C79D-96F3F2553FE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E79937CF-6AB8-B47C-CB81-77D1FAD84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FI"/>
              <a:t>www.ledarskapsforum.fi</a:t>
            </a:r>
            <a:endParaRPr lang="sv-FI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1AC604A3-9FD3-ED0E-45DC-483B2AC3D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8573D-828C-AB48-B588-CA8F79CF1E46}" type="slidenum">
              <a:rPr lang="sv-FI" smtClean="0"/>
              <a:pPr/>
              <a:t>9</a:t>
            </a:fld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1752352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Egen 1">
      <a:dk1>
        <a:srgbClr val="002532"/>
      </a:dk1>
      <a:lt1>
        <a:srgbClr val="FFFFFF"/>
      </a:lt1>
      <a:dk2>
        <a:srgbClr val="44546A"/>
      </a:dk2>
      <a:lt2>
        <a:srgbClr val="E7E6E6"/>
      </a:lt2>
      <a:accent1>
        <a:srgbClr val="00ACBA"/>
      </a:accent1>
      <a:accent2>
        <a:srgbClr val="991664"/>
      </a:accent2>
      <a:accent3>
        <a:srgbClr val="A5A5A5"/>
      </a:accent3>
      <a:accent4>
        <a:srgbClr val="002532"/>
      </a:accent4>
      <a:accent5>
        <a:srgbClr val="FF9300"/>
      </a:accent5>
      <a:accent6>
        <a:srgbClr val="000000"/>
      </a:accent6>
      <a:hlink>
        <a:srgbClr val="932092"/>
      </a:hlink>
      <a:folHlink>
        <a:srgbClr val="0432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89</Words>
  <Application>Microsoft Macintosh PowerPoint</Application>
  <PresentationFormat>Bredbild</PresentationFormat>
  <Paragraphs>29</Paragraphs>
  <Slides>15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15</vt:i4>
      </vt:variant>
    </vt:vector>
  </HeadingPairs>
  <TitlesOfParts>
    <vt:vector size="21" baseType="lpstr">
      <vt:lpstr>All Round Gothic Book</vt:lpstr>
      <vt:lpstr>All Round Gothic Medium</vt:lpstr>
      <vt:lpstr>Arial</vt:lpstr>
      <vt:lpstr>Calibri</vt:lpstr>
      <vt:lpstr>Neo Sans Pro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Lindahl Nina</dc:creator>
  <cp:lastModifiedBy>Lindahl Nina</cp:lastModifiedBy>
  <cp:revision>63</cp:revision>
  <dcterms:created xsi:type="dcterms:W3CDTF">2020-09-02T07:43:24Z</dcterms:created>
  <dcterms:modified xsi:type="dcterms:W3CDTF">2022-12-20T08:42:01Z</dcterms:modified>
</cp:coreProperties>
</file>